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
  </p:notesMasterIdLst>
  <p:sldIdLst>
    <p:sldId id="256" r:id="rId2"/>
  </p:sldIdLst>
  <p:sldSz cx="42062400" cy="38404800"/>
  <p:notesSz cx="7315200" cy="96012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 roundtripDataSignature="AMtx7mjA5qdBvb7LItnbC18UfnZ0DQiUD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4DDD3"/>
    <a:srgbClr val="E6E6E6"/>
    <a:srgbClr val="FFB81C"/>
    <a:srgbClr val="154734"/>
    <a:srgbClr val="44693D"/>
    <a:srgbClr val="7A9A01"/>
    <a:srgbClr val="A1E3C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4FC7F1-1C55-4103-8348-17CC6692D2BD}" v="490" dt="2024-05-31T20:34:48.667"/>
    <p1510:client id="{E62234EC-BFAA-4A13-8885-4C5BE27D1EBA}" v="15" dt="2024-06-01T14:12:15.643"/>
  </p1510:revLst>
</p1510:revInfo>
</file>

<file path=ppt/tableStyles.xml><?xml version="1.0" encoding="utf-8"?>
<a:tblStyleLst xmlns:a="http://schemas.openxmlformats.org/drawingml/2006/main" def="{E27330B1-ED3B-40AC-BB8F-BC5E0D0231FA}">
  <a:tblStyle styleId="{E27330B1-ED3B-40AC-BB8F-BC5E0D0231FA}" styleName="Table_0">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934" autoAdjust="0"/>
    <p:restoredTop sz="92308" autoAdjust="0"/>
  </p:normalViewPr>
  <p:slideViewPr>
    <p:cSldViewPr snapToGrid="0">
      <p:cViewPr>
        <p:scale>
          <a:sx n="10" d="100"/>
          <a:sy n="10" d="100"/>
        </p:scale>
        <p:origin x="2148" y="24"/>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notesMaster" Target="notesMasters/notesMaster1.xml"/><Relationship Id="rId7" Type="http://customschemas.google.com/relationships/presentationmetadata" Target="metadata"/><Relationship Id="rId12" Type="http://schemas.microsoft.com/office/2016/11/relationships/changesInfo" Target="changesInfos/changesInfo1.xml"/><Relationship Id="rId2" Type="http://schemas.openxmlformats.org/officeDocument/2006/relationships/slide" Target="slides/slide1.xml"/><Relationship Id="rId1" Type="http://schemas.openxmlformats.org/officeDocument/2006/relationships/slideMaster" Target="slideMasters/slideMaster1.xml"/><Relationship Id="rId11" Type="http://schemas.openxmlformats.org/officeDocument/2006/relationships/tableStyles" Target="tableStyles.xml"/><Relationship Id="rId10" Type="http://schemas.openxmlformats.org/officeDocument/2006/relationships/theme" Target="theme/theme1.xml"/><Relationship Id="rId9"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y, Luke" userId="cea3f982-3f5c-4452-8dc2-9846625b3143" providerId="ADAL" clId="{434FC7F1-1C55-4103-8348-17CC6692D2BD}"/>
    <pc:docChg chg="undo custSel modSld">
      <pc:chgData name="Day, Luke" userId="cea3f982-3f5c-4452-8dc2-9846625b3143" providerId="ADAL" clId="{434FC7F1-1C55-4103-8348-17CC6692D2BD}" dt="2024-05-31T20:36:06.707" v="1765" actId="1076"/>
      <pc:docMkLst>
        <pc:docMk/>
      </pc:docMkLst>
      <pc:sldChg chg="addSp delSp modSp mod">
        <pc:chgData name="Day, Luke" userId="cea3f982-3f5c-4452-8dc2-9846625b3143" providerId="ADAL" clId="{434FC7F1-1C55-4103-8348-17CC6692D2BD}" dt="2024-05-31T20:36:06.707" v="1765" actId="1076"/>
        <pc:sldMkLst>
          <pc:docMk/>
          <pc:sldMk cId="0" sldId="256"/>
        </pc:sldMkLst>
        <pc:spChg chg="mod ord">
          <ac:chgData name="Day, Luke" userId="cea3f982-3f5c-4452-8dc2-9846625b3143" providerId="ADAL" clId="{434FC7F1-1C55-4103-8348-17CC6692D2BD}" dt="2024-05-31T20:15:44.494" v="1273" actId="167"/>
          <ac:spMkLst>
            <pc:docMk/>
            <pc:sldMk cId="0" sldId="256"/>
            <ac:spMk id="2" creationId="{D88F6B30-AD21-687F-C6FE-1736AD884BF1}"/>
          </ac:spMkLst>
        </pc:spChg>
        <pc:spChg chg="mod">
          <ac:chgData name="Day, Luke" userId="cea3f982-3f5c-4452-8dc2-9846625b3143" providerId="ADAL" clId="{434FC7F1-1C55-4103-8348-17CC6692D2BD}" dt="2024-05-31T20:28:02.934" v="1698" actId="20577"/>
          <ac:spMkLst>
            <pc:docMk/>
            <pc:sldMk cId="0" sldId="256"/>
            <ac:spMk id="3" creationId="{118B0BBE-4820-8858-BC9C-376D9E3AF24C}"/>
          </ac:spMkLst>
        </pc:spChg>
        <pc:spChg chg="mod ord">
          <ac:chgData name="Day, Luke" userId="cea3f982-3f5c-4452-8dc2-9846625b3143" providerId="ADAL" clId="{434FC7F1-1C55-4103-8348-17CC6692D2BD}" dt="2024-05-31T20:15:44.494" v="1273" actId="167"/>
          <ac:spMkLst>
            <pc:docMk/>
            <pc:sldMk cId="0" sldId="256"/>
            <ac:spMk id="5" creationId="{849B549C-99D0-7CC1-EC8F-DDF7B7822106}"/>
          </ac:spMkLst>
        </pc:spChg>
        <pc:spChg chg="mod topLvl">
          <ac:chgData name="Day, Luke" userId="cea3f982-3f5c-4452-8dc2-9846625b3143" providerId="ADAL" clId="{434FC7F1-1C55-4103-8348-17CC6692D2BD}" dt="2024-05-31T20:33:32.706" v="1743" actId="164"/>
          <ac:spMkLst>
            <pc:docMk/>
            <pc:sldMk cId="0" sldId="256"/>
            <ac:spMk id="7" creationId="{374F0F80-FDDD-076D-54F0-B859AFE1CC3A}"/>
          </ac:spMkLst>
        </pc:spChg>
        <pc:spChg chg="mod topLvl">
          <ac:chgData name="Day, Luke" userId="cea3f982-3f5c-4452-8dc2-9846625b3143" providerId="ADAL" clId="{434FC7F1-1C55-4103-8348-17CC6692D2BD}" dt="2024-05-31T20:33:32.706" v="1743" actId="164"/>
          <ac:spMkLst>
            <pc:docMk/>
            <pc:sldMk cId="0" sldId="256"/>
            <ac:spMk id="8" creationId="{EAF54DB5-452D-97CA-BD05-F4A27AAC42F7}"/>
          </ac:spMkLst>
        </pc:spChg>
        <pc:spChg chg="mod topLvl">
          <ac:chgData name="Day, Luke" userId="cea3f982-3f5c-4452-8dc2-9846625b3143" providerId="ADAL" clId="{434FC7F1-1C55-4103-8348-17CC6692D2BD}" dt="2024-05-31T20:33:32.706" v="1743" actId="164"/>
          <ac:spMkLst>
            <pc:docMk/>
            <pc:sldMk cId="0" sldId="256"/>
            <ac:spMk id="9" creationId="{9C89A3ED-8B1A-357E-8B1B-F9363FE705AE}"/>
          </ac:spMkLst>
        </pc:spChg>
        <pc:spChg chg="mod topLvl">
          <ac:chgData name="Day, Luke" userId="cea3f982-3f5c-4452-8dc2-9846625b3143" providerId="ADAL" clId="{434FC7F1-1C55-4103-8348-17CC6692D2BD}" dt="2024-05-31T20:33:32.706" v="1743" actId="164"/>
          <ac:spMkLst>
            <pc:docMk/>
            <pc:sldMk cId="0" sldId="256"/>
            <ac:spMk id="11" creationId="{A8B8FF25-D73E-6C25-D096-D35FAC8CD835}"/>
          </ac:spMkLst>
        </pc:spChg>
        <pc:spChg chg="mod topLvl">
          <ac:chgData name="Day, Luke" userId="cea3f982-3f5c-4452-8dc2-9846625b3143" providerId="ADAL" clId="{434FC7F1-1C55-4103-8348-17CC6692D2BD}" dt="2024-05-31T20:33:32.706" v="1743" actId="164"/>
          <ac:spMkLst>
            <pc:docMk/>
            <pc:sldMk cId="0" sldId="256"/>
            <ac:spMk id="13" creationId="{8E88A0B8-8930-9309-2665-845F7FE92604}"/>
          </ac:spMkLst>
        </pc:spChg>
        <pc:spChg chg="mod ord">
          <ac:chgData name="Day, Luke" userId="cea3f982-3f5c-4452-8dc2-9846625b3143" providerId="ADAL" clId="{434FC7F1-1C55-4103-8348-17CC6692D2BD}" dt="2024-05-31T20:15:44.494" v="1273" actId="167"/>
          <ac:spMkLst>
            <pc:docMk/>
            <pc:sldMk cId="0" sldId="256"/>
            <ac:spMk id="15" creationId="{93FC6261-AAAB-1471-3330-17C6C51B1066}"/>
          </ac:spMkLst>
        </pc:spChg>
        <pc:spChg chg="mod">
          <ac:chgData name="Day, Luke" userId="cea3f982-3f5c-4452-8dc2-9846625b3143" providerId="ADAL" clId="{434FC7F1-1C55-4103-8348-17CC6692D2BD}" dt="2024-05-31T20:35:27.275" v="1762" actId="1076"/>
          <ac:spMkLst>
            <pc:docMk/>
            <pc:sldMk cId="0" sldId="256"/>
            <ac:spMk id="17" creationId="{F15DC82D-361D-AC4C-B8F1-E934B647AFD3}"/>
          </ac:spMkLst>
        </pc:spChg>
        <pc:spChg chg="mod topLvl">
          <ac:chgData name="Day, Luke" userId="cea3f982-3f5c-4452-8dc2-9846625b3143" providerId="ADAL" clId="{434FC7F1-1C55-4103-8348-17CC6692D2BD}" dt="2024-05-31T20:29:43.331" v="1708" actId="164"/>
          <ac:spMkLst>
            <pc:docMk/>
            <pc:sldMk cId="0" sldId="256"/>
            <ac:spMk id="18" creationId="{A3EBE5CF-EDB0-1625-6D9F-B43BE467420C}"/>
          </ac:spMkLst>
        </pc:spChg>
        <pc:spChg chg="mod topLvl">
          <ac:chgData name="Day, Luke" userId="cea3f982-3f5c-4452-8dc2-9846625b3143" providerId="ADAL" clId="{434FC7F1-1C55-4103-8348-17CC6692D2BD}" dt="2024-05-31T20:29:43.331" v="1708" actId="164"/>
          <ac:spMkLst>
            <pc:docMk/>
            <pc:sldMk cId="0" sldId="256"/>
            <ac:spMk id="19" creationId="{18639002-9E0A-B891-9ADB-8D358895AE30}"/>
          </ac:spMkLst>
        </pc:spChg>
        <pc:spChg chg="mod topLvl">
          <ac:chgData name="Day, Luke" userId="cea3f982-3f5c-4452-8dc2-9846625b3143" providerId="ADAL" clId="{434FC7F1-1C55-4103-8348-17CC6692D2BD}" dt="2024-05-31T20:29:43.331" v="1708" actId="164"/>
          <ac:spMkLst>
            <pc:docMk/>
            <pc:sldMk cId="0" sldId="256"/>
            <ac:spMk id="20" creationId="{4B6AFFBE-0CC3-C566-19BE-3339B4D33A58}"/>
          </ac:spMkLst>
        </pc:spChg>
        <pc:spChg chg="ord">
          <ac:chgData name="Day, Luke" userId="cea3f982-3f5c-4452-8dc2-9846625b3143" providerId="ADAL" clId="{434FC7F1-1C55-4103-8348-17CC6692D2BD}" dt="2024-05-31T20:15:26.950" v="1272" actId="167"/>
          <ac:spMkLst>
            <pc:docMk/>
            <pc:sldMk cId="0" sldId="256"/>
            <ac:spMk id="21" creationId="{7D22E5B8-4B48-7645-D87B-91057A923AF7}"/>
          </ac:spMkLst>
        </pc:spChg>
        <pc:spChg chg="mod topLvl">
          <ac:chgData name="Day, Luke" userId="cea3f982-3f5c-4452-8dc2-9846625b3143" providerId="ADAL" clId="{434FC7F1-1C55-4103-8348-17CC6692D2BD}" dt="2024-05-31T20:29:43.331" v="1708" actId="164"/>
          <ac:spMkLst>
            <pc:docMk/>
            <pc:sldMk cId="0" sldId="256"/>
            <ac:spMk id="22" creationId="{1F1DA552-0679-3A05-1E75-9644610B9A7C}"/>
          </ac:spMkLst>
        </pc:spChg>
        <pc:spChg chg="mod">
          <ac:chgData name="Day, Luke" userId="cea3f982-3f5c-4452-8dc2-9846625b3143" providerId="ADAL" clId="{434FC7F1-1C55-4103-8348-17CC6692D2BD}" dt="2024-05-31T20:35:31.323" v="1763" actId="1076"/>
          <ac:spMkLst>
            <pc:docMk/>
            <pc:sldMk cId="0" sldId="256"/>
            <ac:spMk id="24" creationId="{4CFB21F3-6E6F-39C2-D969-D965AFF19906}"/>
          </ac:spMkLst>
        </pc:spChg>
        <pc:spChg chg="ord">
          <ac:chgData name="Day, Luke" userId="cea3f982-3f5c-4452-8dc2-9846625b3143" providerId="ADAL" clId="{434FC7F1-1C55-4103-8348-17CC6692D2BD}" dt="2024-05-31T20:15:26.950" v="1272" actId="167"/>
          <ac:spMkLst>
            <pc:docMk/>
            <pc:sldMk cId="0" sldId="256"/>
            <ac:spMk id="25" creationId="{14F7C951-F431-7D26-EE84-DAD775782A2C}"/>
          </ac:spMkLst>
        </pc:spChg>
        <pc:spChg chg="ord">
          <ac:chgData name="Day, Luke" userId="cea3f982-3f5c-4452-8dc2-9846625b3143" providerId="ADAL" clId="{434FC7F1-1C55-4103-8348-17CC6692D2BD}" dt="2024-05-31T20:15:26.950" v="1272" actId="167"/>
          <ac:spMkLst>
            <pc:docMk/>
            <pc:sldMk cId="0" sldId="256"/>
            <ac:spMk id="26" creationId="{92207016-B765-A285-E9C5-5897459B61FF}"/>
          </ac:spMkLst>
        </pc:spChg>
        <pc:spChg chg="add mod">
          <ac:chgData name="Day, Luke" userId="cea3f982-3f5c-4452-8dc2-9846625b3143" providerId="ADAL" clId="{434FC7F1-1C55-4103-8348-17CC6692D2BD}" dt="2024-05-31T19:15:25.900" v="59" actId="571"/>
          <ac:spMkLst>
            <pc:docMk/>
            <pc:sldMk cId="0" sldId="256"/>
            <ac:spMk id="27" creationId="{C7CCD0AE-BB9B-F4D0-0908-CB807C897DE8}"/>
          </ac:spMkLst>
        </pc:spChg>
        <pc:spChg chg="add mod">
          <ac:chgData name="Day, Luke" userId="cea3f982-3f5c-4452-8dc2-9846625b3143" providerId="ADAL" clId="{434FC7F1-1C55-4103-8348-17CC6692D2BD}" dt="2024-05-31T19:15:25.900" v="59" actId="571"/>
          <ac:spMkLst>
            <pc:docMk/>
            <pc:sldMk cId="0" sldId="256"/>
            <ac:spMk id="28" creationId="{DF38D1DA-DC5E-9412-249D-91CD76A652D4}"/>
          </ac:spMkLst>
        </pc:spChg>
        <pc:spChg chg="ord">
          <ac:chgData name="Day, Luke" userId="cea3f982-3f5c-4452-8dc2-9846625b3143" providerId="ADAL" clId="{434FC7F1-1C55-4103-8348-17CC6692D2BD}" dt="2024-05-31T20:15:26.950" v="1272" actId="167"/>
          <ac:spMkLst>
            <pc:docMk/>
            <pc:sldMk cId="0" sldId="256"/>
            <ac:spMk id="29" creationId="{4A2494C6-BA7B-7C53-32AF-0E6D4F206C57}"/>
          </ac:spMkLst>
        </pc:spChg>
        <pc:spChg chg="mod">
          <ac:chgData name="Day, Luke" userId="cea3f982-3f5c-4452-8dc2-9846625b3143" providerId="ADAL" clId="{434FC7F1-1C55-4103-8348-17CC6692D2BD}" dt="2024-05-31T20:35:40.963" v="1764" actId="1076"/>
          <ac:spMkLst>
            <pc:docMk/>
            <pc:sldMk cId="0" sldId="256"/>
            <ac:spMk id="30" creationId="{99F3403E-268B-04F2-5A60-A37988D5835E}"/>
          </ac:spMkLst>
        </pc:spChg>
        <pc:spChg chg="add mod">
          <ac:chgData name="Day, Luke" userId="cea3f982-3f5c-4452-8dc2-9846625b3143" providerId="ADAL" clId="{434FC7F1-1C55-4103-8348-17CC6692D2BD}" dt="2024-05-31T19:15:25.900" v="59" actId="571"/>
          <ac:spMkLst>
            <pc:docMk/>
            <pc:sldMk cId="0" sldId="256"/>
            <ac:spMk id="31" creationId="{B7D5F92D-8183-3ACC-A382-7B55642D01F2}"/>
          </ac:spMkLst>
        </pc:spChg>
        <pc:spChg chg="mod ord">
          <ac:chgData name="Day, Luke" userId="cea3f982-3f5c-4452-8dc2-9846625b3143" providerId="ADAL" clId="{434FC7F1-1C55-4103-8348-17CC6692D2BD}" dt="2024-05-31T20:15:44.494" v="1273" actId="167"/>
          <ac:spMkLst>
            <pc:docMk/>
            <pc:sldMk cId="0" sldId="256"/>
            <ac:spMk id="32" creationId="{FE80F86F-D1BF-DAB9-9C79-8C9E6DB26703}"/>
          </ac:spMkLst>
        </pc:spChg>
        <pc:spChg chg="add mod">
          <ac:chgData name="Day, Luke" userId="cea3f982-3f5c-4452-8dc2-9846625b3143" providerId="ADAL" clId="{434FC7F1-1C55-4103-8348-17CC6692D2BD}" dt="2024-05-31T19:15:25.900" v="59" actId="571"/>
          <ac:spMkLst>
            <pc:docMk/>
            <pc:sldMk cId="0" sldId="256"/>
            <ac:spMk id="33" creationId="{99F5F3D4-856D-421F-2F8A-42EA6F77B433}"/>
          </ac:spMkLst>
        </pc:spChg>
        <pc:spChg chg="add mod">
          <ac:chgData name="Day, Luke" userId="cea3f982-3f5c-4452-8dc2-9846625b3143" providerId="ADAL" clId="{434FC7F1-1C55-4103-8348-17CC6692D2BD}" dt="2024-05-31T19:15:25.900" v="59" actId="571"/>
          <ac:spMkLst>
            <pc:docMk/>
            <pc:sldMk cId="0" sldId="256"/>
            <ac:spMk id="34" creationId="{FAF5AF4B-ED47-9D2F-35F2-E7EF1460C4CA}"/>
          </ac:spMkLst>
        </pc:spChg>
        <pc:spChg chg="mod">
          <ac:chgData name="Day, Luke" userId="cea3f982-3f5c-4452-8dc2-9846625b3143" providerId="ADAL" clId="{434FC7F1-1C55-4103-8348-17CC6692D2BD}" dt="2024-05-31T19:53:30.371" v="514" actId="1076"/>
          <ac:spMkLst>
            <pc:docMk/>
            <pc:sldMk cId="0" sldId="256"/>
            <ac:spMk id="37" creationId="{92ECAE62-ACAE-20B1-B54F-497B5D0DADA4}"/>
          </ac:spMkLst>
        </pc:spChg>
        <pc:spChg chg="mod">
          <ac:chgData name="Day, Luke" userId="cea3f982-3f5c-4452-8dc2-9846625b3143" providerId="ADAL" clId="{434FC7F1-1C55-4103-8348-17CC6692D2BD}" dt="2024-05-31T19:08:17.365" v="23" actId="1076"/>
          <ac:spMkLst>
            <pc:docMk/>
            <pc:sldMk cId="0" sldId="256"/>
            <ac:spMk id="39" creationId="{0642CCCB-D0A0-0C3B-A00D-E661415CA030}"/>
          </ac:spMkLst>
        </pc:spChg>
        <pc:spChg chg="mod">
          <ac:chgData name="Day, Luke" userId="cea3f982-3f5c-4452-8dc2-9846625b3143" providerId="ADAL" clId="{434FC7F1-1C55-4103-8348-17CC6692D2BD}" dt="2024-05-31T19:53:58.555" v="518" actId="1076"/>
          <ac:spMkLst>
            <pc:docMk/>
            <pc:sldMk cId="0" sldId="256"/>
            <ac:spMk id="40" creationId="{C7CCD2E7-AFFF-656F-5F96-7BCDD6666983}"/>
          </ac:spMkLst>
        </pc:spChg>
        <pc:spChg chg="mod">
          <ac:chgData name="Day, Luke" userId="cea3f982-3f5c-4452-8dc2-9846625b3143" providerId="ADAL" clId="{434FC7F1-1C55-4103-8348-17CC6692D2BD}" dt="2024-05-31T19:54:02.642" v="519" actId="1076"/>
          <ac:spMkLst>
            <pc:docMk/>
            <pc:sldMk cId="0" sldId="256"/>
            <ac:spMk id="41" creationId="{E916ADFE-5DF8-C847-7D0C-25EE0272DD09}"/>
          </ac:spMkLst>
        </pc:spChg>
        <pc:spChg chg="mod">
          <ac:chgData name="Day, Luke" userId="cea3f982-3f5c-4452-8dc2-9846625b3143" providerId="ADAL" clId="{434FC7F1-1C55-4103-8348-17CC6692D2BD}" dt="2024-05-31T20:28:18.873" v="1701" actId="1038"/>
          <ac:spMkLst>
            <pc:docMk/>
            <pc:sldMk cId="0" sldId="256"/>
            <ac:spMk id="43" creationId="{9678D08E-C48B-52D9-BE7A-9431ADBC8164}"/>
          </ac:spMkLst>
        </pc:spChg>
        <pc:spChg chg="add mod">
          <ac:chgData name="Day, Luke" userId="cea3f982-3f5c-4452-8dc2-9846625b3143" providerId="ADAL" clId="{434FC7F1-1C55-4103-8348-17CC6692D2BD}" dt="2024-05-31T20:27:40.121" v="1697" actId="1036"/>
          <ac:spMkLst>
            <pc:docMk/>
            <pc:sldMk cId="0" sldId="256"/>
            <ac:spMk id="45" creationId="{CD7B1539-3052-B06E-70E2-3A73E870631B}"/>
          </ac:spMkLst>
        </pc:spChg>
        <pc:spChg chg="add mod">
          <ac:chgData name="Day, Luke" userId="cea3f982-3f5c-4452-8dc2-9846625b3143" providerId="ADAL" clId="{434FC7F1-1C55-4103-8348-17CC6692D2BD}" dt="2024-05-31T20:27:40.121" v="1697" actId="1036"/>
          <ac:spMkLst>
            <pc:docMk/>
            <pc:sldMk cId="0" sldId="256"/>
            <ac:spMk id="48" creationId="{E462D81B-2C39-E5F1-18DA-359EA042ED5C}"/>
          </ac:spMkLst>
        </pc:spChg>
        <pc:spChg chg="mod ord">
          <ac:chgData name="Day, Luke" userId="cea3f982-3f5c-4452-8dc2-9846625b3143" providerId="ADAL" clId="{434FC7F1-1C55-4103-8348-17CC6692D2BD}" dt="2024-05-31T19:16:34.815" v="62" actId="164"/>
          <ac:spMkLst>
            <pc:docMk/>
            <pc:sldMk cId="0" sldId="256"/>
            <ac:spMk id="50" creationId="{2CE0035E-0245-4D5E-50CC-160D0940A551}"/>
          </ac:spMkLst>
        </pc:spChg>
        <pc:spChg chg="add mod">
          <ac:chgData name="Day, Luke" userId="cea3f982-3f5c-4452-8dc2-9846625b3143" providerId="ADAL" clId="{434FC7F1-1C55-4103-8348-17CC6692D2BD}" dt="2024-05-31T20:16:25.197" v="1281" actId="20577"/>
          <ac:spMkLst>
            <pc:docMk/>
            <pc:sldMk cId="0" sldId="256"/>
            <ac:spMk id="52" creationId="{47E2421C-2F3A-9889-4E3D-934BDD4DEA04}"/>
          </ac:spMkLst>
        </pc:spChg>
        <pc:spChg chg="add del mod ord">
          <ac:chgData name="Day, Luke" userId="cea3f982-3f5c-4452-8dc2-9846625b3143" providerId="ADAL" clId="{434FC7F1-1C55-4103-8348-17CC6692D2BD}" dt="2024-05-31T19:36:48.975" v="460" actId="11529"/>
          <ac:spMkLst>
            <pc:docMk/>
            <pc:sldMk cId="0" sldId="256"/>
            <ac:spMk id="54" creationId="{0AC4564E-8039-4481-CDA4-668AA2C8E8BD}"/>
          </ac:spMkLst>
        </pc:spChg>
        <pc:spChg chg="add mod">
          <ac:chgData name="Day, Luke" userId="cea3f982-3f5c-4452-8dc2-9846625b3143" providerId="ADAL" clId="{434FC7F1-1C55-4103-8348-17CC6692D2BD}" dt="2024-05-31T20:36:06.707" v="1765" actId="1076"/>
          <ac:spMkLst>
            <pc:docMk/>
            <pc:sldMk cId="0" sldId="256"/>
            <ac:spMk id="55" creationId="{1B9450AC-EDDC-12E4-1603-3A16F19EBC7B}"/>
          </ac:spMkLst>
        </pc:spChg>
        <pc:spChg chg="mod ord">
          <ac:chgData name="Day, Luke" userId="cea3f982-3f5c-4452-8dc2-9846625b3143" providerId="ADAL" clId="{434FC7F1-1C55-4103-8348-17CC6692D2BD}" dt="2024-05-31T19:16:34.815" v="62" actId="164"/>
          <ac:spMkLst>
            <pc:docMk/>
            <pc:sldMk cId="0" sldId="256"/>
            <ac:spMk id="57" creationId="{BF4B2214-B88F-03FC-A32D-5A2EDEB0FF63}"/>
          </ac:spMkLst>
        </pc:spChg>
        <pc:spChg chg="mod ord">
          <ac:chgData name="Day, Luke" userId="cea3f982-3f5c-4452-8dc2-9846625b3143" providerId="ADAL" clId="{434FC7F1-1C55-4103-8348-17CC6692D2BD}" dt="2024-05-31T19:16:34.815" v="62" actId="164"/>
          <ac:spMkLst>
            <pc:docMk/>
            <pc:sldMk cId="0" sldId="256"/>
            <ac:spMk id="58" creationId="{00F3EB93-FB2C-57E4-D8B3-6201C3838BA9}"/>
          </ac:spMkLst>
        </pc:spChg>
        <pc:spChg chg="mod ord">
          <ac:chgData name="Day, Luke" userId="cea3f982-3f5c-4452-8dc2-9846625b3143" providerId="ADAL" clId="{434FC7F1-1C55-4103-8348-17CC6692D2BD}" dt="2024-05-31T19:16:34.815" v="62" actId="164"/>
          <ac:spMkLst>
            <pc:docMk/>
            <pc:sldMk cId="0" sldId="256"/>
            <ac:spMk id="60" creationId="{89963B63-872F-C1FA-5722-5E7E7554D75F}"/>
          </ac:spMkLst>
        </pc:spChg>
        <pc:spChg chg="mod ord">
          <ac:chgData name="Day, Luke" userId="cea3f982-3f5c-4452-8dc2-9846625b3143" providerId="ADAL" clId="{434FC7F1-1C55-4103-8348-17CC6692D2BD}" dt="2024-05-31T19:16:34.815" v="62" actId="164"/>
          <ac:spMkLst>
            <pc:docMk/>
            <pc:sldMk cId="0" sldId="256"/>
            <ac:spMk id="62" creationId="{2D97BE96-D3E3-0C95-2CCC-F70F406BE01A}"/>
          </ac:spMkLst>
        </pc:spChg>
        <pc:spChg chg="ord">
          <ac:chgData name="Day, Luke" userId="cea3f982-3f5c-4452-8dc2-9846625b3143" providerId="ADAL" clId="{434FC7F1-1C55-4103-8348-17CC6692D2BD}" dt="2024-05-31T20:15:26.950" v="1272" actId="167"/>
          <ac:spMkLst>
            <pc:docMk/>
            <pc:sldMk cId="0" sldId="256"/>
            <ac:spMk id="65" creationId="{5BF1B311-BE38-569A-7990-1C001F1A75F6}"/>
          </ac:spMkLst>
        </pc:spChg>
        <pc:spChg chg="mod ord">
          <ac:chgData name="Day, Luke" userId="cea3f982-3f5c-4452-8dc2-9846625b3143" providerId="ADAL" clId="{434FC7F1-1C55-4103-8348-17CC6692D2BD}" dt="2024-05-31T20:15:44.494" v="1273" actId="167"/>
          <ac:spMkLst>
            <pc:docMk/>
            <pc:sldMk cId="0" sldId="256"/>
            <ac:spMk id="74" creationId="{E143381C-921A-6778-1368-13278892A4EF}"/>
          </ac:spMkLst>
        </pc:spChg>
        <pc:spChg chg="mod">
          <ac:chgData name="Day, Luke" userId="cea3f982-3f5c-4452-8dc2-9846625b3143" providerId="ADAL" clId="{434FC7F1-1C55-4103-8348-17CC6692D2BD}" dt="2024-05-31T19:34:16.715" v="439" actId="1076"/>
          <ac:spMkLst>
            <pc:docMk/>
            <pc:sldMk cId="0" sldId="256"/>
            <ac:spMk id="85" creationId="{69E4E2EA-BCA2-EA60-C383-DCD96820C875}"/>
          </ac:spMkLst>
        </pc:spChg>
        <pc:spChg chg="mod">
          <ac:chgData name="Day, Luke" userId="cea3f982-3f5c-4452-8dc2-9846625b3143" providerId="ADAL" clId="{434FC7F1-1C55-4103-8348-17CC6692D2BD}" dt="2024-05-31T19:34:31.955" v="442" actId="1076"/>
          <ac:spMkLst>
            <pc:docMk/>
            <pc:sldMk cId="0" sldId="256"/>
            <ac:spMk id="86" creationId="{A43B58F8-4D75-A9E0-BC60-A110675E80AA}"/>
          </ac:spMkLst>
        </pc:spChg>
        <pc:spChg chg="mod">
          <ac:chgData name="Day, Luke" userId="cea3f982-3f5c-4452-8dc2-9846625b3143" providerId="ADAL" clId="{434FC7F1-1C55-4103-8348-17CC6692D2BD}" dt="2024-05-31T20:16:03.524" v="1274" actId="1076"/>
          <ac:spMkLst>
            <pc:docMk/>
            <pc:sldMk cId="0" sldId="256"/>
            <ac:spMk id="87" creationId="{F6EEF3A5-E06F-A390-796C-A95F084BFE6E}"/>
          </ac:spMkLst>
        </pc:spChg>
        <pc:spChg chg="del mod">
          <ac:chgData name="Day, Luke" userId="cea3f982-3f5c-4452-8dc2-9846625b3143" providerId="ADAL" clId="{434FC7F1-1C55-4103-8348-17CC6692D2BD}" dt="2024-05-31T20:26:55.271" v="1687" actId="478"/>
          <ac:spMkLst>
            <pc:docMk/>
            <pc:sldMk cId="0" sldId="256"/>
            <ac:spMk id="96" creationId="{00000000-0000-0000-0000-000000000000}"/>
          </ac:spMkLst>
        </pc:spChg>
        <pc:spChg chg="mod">
          <ac:chgData name="Day, Luke" userId="cea3f982-3f5c-4452-8dc2-9846625b3143" providerId="ADAL" clId="{434FC7F1-1C55-4103-8348-17CC6692D2BD}" dt="2024-05-31T20:27:00.214" v="1689" actId="20577"/>
          <ac:spMkLst>
            <pc:docMk/>
            <pc:sldMk cId="0" sldId="256"/>
            <ac:spMk id="110" creationId="{00000000-0000-0000-0000-000000000000}"/>
          </ac:spMkLst>
        </pc:spChg>
        <pc:grpChg chg="del mod">
          <ac:chgData name="Day, Luke" userId="cea3f982-3f5c-4452-8dc2-9846625b3143" providerId="ADAL" clId="{434FC7F1-1C55-4103-8348-17CC6692D2BD}" dt="2024-05-31T20:33:01.906" v="1740" actId="165"/>
          <ac:grpSpMkLst>
            <pc:docMk/>
            <pc:sldMk cId="0" sldId="256"/>
            <ac:grpSpMk id="16" creationId="{C5E3DDD7-91B8-5316-03AF-D42426F62024}"/>
          </ac:grpSpMkLst>
        </pc:grpChg>
        <pc:grpChg chg="del">
          <ac:chgData name="Day, Luke" userId="cea3f982-3f5c-4452-8dc2-9846625b3143" providerId="ADAL" clId="{434FC7F1-1C55-4103-8348-17CC6692D2BD}" dt="2024-05-31T20:28:58.450" v="1702" actId="165"/>
          <ac:grpSpMkLst>
            <pc:docMk/>
            <pc:sldMk cId="0" sldId="256"/>
            <ac:grpSpMk id="23" creationId="{93AA79C9-D221-104D-41F5-BB1E0FFDFB03}"/>
          </ac:grpSpMkLst>
        </pc:grpChg>
        <pc:grpChg chg="add mod">
          <ac:chgData name="Day, Luke" userId="cea3f982-3f5c-4452-8dc2-9846625b3143" providerId="ADAL" clId="{434FC7F1-1C55-4103-8348-17CC6692D2BD}" dt="2024-05-31T19:34:08.043" v="438" actId="14100"/>
          <ac:grpSpMkLst>
            <pc:docMk/>
            <pc:sldMk cId="0" sldId="256"/>
            <ac:grpSpMk id="36" creationId="{2EFDBC75-4B98-3316-4499-B34F7A767C87}"/>
          </ac:grpSpMkLst>
        </pc:grpChg>
        <pc:grpChg chg="mod">
          <ac:chgData name="Day, Luke" userId="cea3f982-3f5c-4452-8dc2-9846625b3143" providerId="ADAL" clId="{434FC7F1-1C55-4103-8348-17CC6692D2BD}" dt="2024-05-31T19:53:32.642" v="515" actId="1076"/>
          <ac:grpSpMkLst>
            <pc:docMk/>
            <pc:sldMk cId="0" sldId="256"/>
            <ac:grpSpMk id="46" creationId="{F6094EBB-B1DD-6E9F-78D4-47228606720C}"/>
          </ac:grpSpMkLst>
        </pc:grpChg>
        <pc:grpChg chg="add mod">
          <ac:chgData name="Day, Luke" userId="cea3f982-3f5c-4452-8dc2-9846625b3143" providerId="ADAL" clId="{434FC7F1-1C55-4103-8348-17CC6692D2BD}" dt="2024-05-31T20:35:20.972" v="1761" actId="14100"/>
          <ac:grpSpMkLst>
            <pc:docMk/>
            <pc:sldMk cId="0" sldId="256"/>
            <ac:grpSpMk id="56" creationId="{6F2A9015-CA38-BDC6-67C5-01F468D95267}"/>
          </ac:grpSpMkLst>
        </pc:grpChg>
        <pc:grpChg chg="add mod">
          <ac:chgData name="Day, Luke" userId="cea3f982-3f5c-4452-8dc2-9846625b3143" providerId="ADAL" clId="{434FC7F1-1C55-4103-8348-17CC6692D2BD}" dt="2024-05-31T20:35:15.931" v="1760" actId="14100"/>
          <ac:grpSpMkLst>
            <pc:docMk/>
            <pc:sldMk cId="0" sldId="256"/>
            <ac:grpSpMk id="59" creationId="{FE72F934-5395-E2D7-A6D4-A6E5DF00ED0A}"/>
          </ac:grpSpMkLst>
        </pc:grpChg>
        <pc:graphicFrameChg chg="mod">
          <ac:chgData name="Day, Luke" userId="cea3f982-3f5c-4452-8dc2-9846625b3143" providerId="ADAL" clId="{434FC7F1-1C55-4103-8348-17CC6692D2BD}" dt="2024-05-31T19:46:57.482" v="468" actId="1076"/>
          <ac:graphicFrameMkLst>
            <pc:docMk/>
            <pc:sldMk cId="0" sldId="256"/>
            <ac:graphicFrameMk id="14" creationId="{677CE821-BFD6-A736-4B58-C55C09206D57}"/>
          </ac:graphicFrameMkLst>
        </pc:graphicFrameChg>
        <pc:picChg chg="mod">
          <ac:chgData name="Day, Luke" userId="cea3f982-3f5c-4452-8dc2-9846625b3143" providerId="ADAL" clId="{434FC7F1-1C55-4103-8348-17CC6692D2BD}" dt="2024-05-31T19:16:34.815" v="62" actId="164"/>
          <ac:picMkLst>
            <pc:docMk/>
            <pc:sldMk cId="0" sldId="256"/>
            <ac:picMk id="4" creationId="{8697EEA4-050B-0C64-225C-5205639A5D58}"/>
          </ac:picMkLst>
        </pc:picChg>
        <pc:picChg chg="mod topLvl modCrop">
          <ac:chgData name="Day, Luke" userId="cea3f982-3f5c-4452-8dc2-9846625b3143" providerId="ADAL" clId="{434FC7F1-1C55-4103-8348-17CC6692D2BD}" dt="2024-05-31T20:33:32.706" v="1743" actId="164"/>
          <ac:picMkLst>
            <pc:docMk/>
            <pc:sldMk cId="0" sldId="256"/>
            <ac:picMk id="6" creationId="{07707C21-2F4A-F2DA-D617-46B422137D63}"/>
          </ac:picMkLst>
        </pc:picChg>
        <pc:picChg chg="mod topLvl modCrop">
          <ac:chgData name="Day, Luke" userId="cea3f982-3f5c-4452-8dc2-9846625b3143" providerId="ADAL" clId="{434FC7F1-1C55-4103-8348-17CC6692D2BD}" dt="2024-05-31T20:29:43.331" v="1708" actId="164"/>
          <ac:picMkLst>
            <pc:docMk/>
            <pc:sldMk cId="0" sldId="256"/>
            <ac:picMk id="38" creationId="{5DE262BA-651A-E458-CF6C-F4AE6EDEFB83}"/>
          </ac:picMkLst>
        </pc:picChg>
        <pc:picChg chg="mod modCrop">
          <ac:chgData name="Day, Luke" userId="cea3f982-3f5c-4452-8dc2-9846625b3143" providerId="ADAL" clId="{434FC7F1-1C55-4103-8348-17CC6692D2BD}" dt="2024-05-31T20:27:40.121" v="1697" actId="1036"/>
          <ac:picMkLst>
            <pc:docMk/>
            <pc:sldMk cId="0" sldId="256"/>
            <ac:picMk id="49" creationId="{03ABC547-993E-CE19-956B-64F496FE704F}"/>
          </ac:picMkLst>
        </pc:picChg>
        <pc:picChg chg="mod modCrop">
          <ac:chgData name="Day, Luke" userId="cea3f982-3f5c-4452-8dc2-9846625b3143" providerId="ADAL" clId="{434FC7F1-1C55-4103-8348-17CC6692D2BD}" dt="2024-05-31T20:27:40.121" v="1697" actId="1036"/>
          <ac:picMkLst>
            <pc:docMk/>
            <pc:sldMk cId="0" sldId="256"/>
            <ac:picMk id="51" creationId="{6DD8E5A5-5331-2208-46F0-3F5BE202C1E8}"/>
          </ac:picMkLst>
        </pc:picChg>
        <pc:picChg chg="mod modCrop">
          <ac:chgData name="Day, Luke" userId="cea3f982-3f5c-4452-8dc2-9846625b3143" providerId="ADAL" clId="{434FC7F1-1C55-4103-8348-17CC6692D2BD}" dt="2024-05-31T20:32:56.739" v="1739" actId="732"/>
          <ac:picMkLst>
            <pc:docMk/>
            <pc:sldMk cId="0" sldId="256"/>
            <ac:picMk id="53" creationId="{773068BA-D42E-3E43-F377-551A57C4511D}"/>
          </ac:picMkLst>
        </pc:picChg>
        <pc:picChg chg="mod">
          <ac:chgData name="Day, Luke" userId="cea3f982-3f5c-4452-8dc2-9846625b3143" providerId="ADAL" clId="{434FC7F1-1C55-4103-8348-17CC6692D2BD}" dt="2024-05-31T19:53:39.714" v="517" actId="1076"/>
          <ac:picMkLst>
            <pc:docMk/>
            <pc:sldMk cId="0" sldId="256"/>
            <ac:picMk id="61" creationId="{1B1BBDB8-233B-528B-C468-75356AAAF669}"/>
          </ac:picMkLst>
        </pc:picChg>
        <pc:picChg chg="mod">
          <ac:chgData name="Day, Luke" userId="cea3f982-3f5c-4452-8dc2-9846625b3143" providerId="ADAL" clId="{434FC7F1-1C55-4103-8348-17CC6692D2BD}" dt="2024-05-31T19:08:09.845" v="21" actId="1076"/>
          <ac:picMkLst>
            <pc:docMk/>
            <pc:sldMk cId="0" sldId="256"/>
            <ac:picMk id="63" creationId="{CE15A611-F420-577D-3C0B-DD960569984B}"/>
          </ac:picMkLst>
        </pc:picChg>
        <pc:picChg chg="mod">
          <ac:chgData name="Day, Luke" userId="cea3f982-3f5c-4452-8dc2-9846625b3143" providerId="ADAL" clId="{434FC7F1-1C55-4103-8348-17CC6692D2BD}" dt="2024-05-31T19:08:12.438" v="22" actId="1076"/>
          <ac:picMkLst>
            <pc:docMk/>
            <pc:sldMk cId="0" sldId="256"/>
            <ac:picMk id="67" creationId="{232A4930-59DF-2D9C-1482-AE568F31DE7D}"/>
          </ac:picMkLst>
        </pc:picChg>
        <pc:picChg chg="mod">
          <ac:chgData name="Day, Luke" userId="cea3f982-3f5c-4452-8dc2-9846625b3143" providerId="ADAL" clId="{434FC7F1-1C55-4103-8348-17CC6692D2BD}" dt="2024-05-31T19:34:27.562" v="441" actId="14100"/>
          <ac:picMkLst>
            <pc:docMk/>
            <pc:sldMk cId="0" sldId="256"/>
            <ac:picMk id="78" creationId="{8761D486-082E-AF60-2FF7-831D9B396308}"/>
          </ac:picMkLst>
        </pc:picChg>
        <pc:picChg chg="mod">
          <ac:chgData name="Day, Luke" userId="cea3f982-3f5c-4452-8dc2-9846625b3143" providerId="ADAL" clId="{434FC7F1-1C55-4103-8348-17CC6692D2BD}" dt="2024-05-31T19:46:50.826" v="467" actId="1076"/>
          <ac:picMkLst>
            <pc:docMk/>
            <pc:sldMk cId="0" sldId="256"/>
            <ac:picMk id="82" creationId="{3D45AC51-E288-5A62-92D2-FFB1719C652C}"/>
          </ac:picMkLst>
        </pc:picChg>
      </pc:sldChg>
    </pc:docChg>
  </pc:docChgLst>
  <pc:docChgLst>
    <pc:chgData name="Luke" userId="cea3f982-3f5c-4452-8dc2-9846625b3143" providerId="ADAL" clId="{E62234EC-BFAA-4A13-8885-4C5BE27D1EBA}"/>
    <pc:docChg chg="undo custSel modSld">
      <pc:chgData name="Luke" userId="cea3f982-3f5c-4452-8dc2-9846625b3143" providerId="ADAL" clId="{E62234EC-BFAA-4A13-8885-4C5BE27D1EBA}" dt="2024-06-01T14:25:30.066" v="733" actId="20577"/>
      <pc:docMkLst>
        <pc:docMk/>
      </pc:docMkLst>
      <pc:sldChg chg="addSp delSp modSp mod">
        <pc:chgData name="Luke" userId="cea3f982-3f5c-4452-8dc2-9846625b3143" providerId="ADAL" clId="{E62234EC-BFAA-4A13-8885-4C5BE27D1EBA}" dt="2024-06-01T14:25:30.066" v="733" actId="20577"/>
        <pc:sldMkLst>
          <pc:docMk/>
          <pc:sldMk cId="0" sldId="256"/>
        </pc:sldMkLst>
        <pc:spChg chg="add mod ord">
          <ac:chgData name="Luke" userId="cea3f982-3f5c-4452-8dc2-9846625b3143" providerId="ADAL" clId="{E62234EC-BFAA-4A13-8885-4C5BE27D1EBA}" dt="2024-05-31T16:54:42.039" v="136" actId="34135"/>
          <ac:spMkLst>
            <pc:docMk/>
            <pc:sldMk cId="0" sldId="256"/>
            <ac:spMk id="2" creationId="{D88F6B30-AD21-687F-C6FE-1736AD884BF1}"/>
          </ac:spMkLst>
        </pc:spChg>
        <pc:spChg chg="mod">
          <ac:chgData name="Luke" userId="cea3f982-3f5c-4452-8dc2-9846625b3143" providerId="ADAL" clId="{E62234EC-BFAA-4A13-8885-4C5BE27D1EBA}" dt="2024-05-31T16:49:49.698" v="102" actId="1076"/>
          <ac:spMkLst>
            <pc:docMk/>
            <pc:sldMk cId="0" sldId="256"/>
            <ac:spMk id="3" creationId="{118B0BBE-4820-8858-BC9C-376D9E3AF24C}"/>
          </ac:spMkLst>
        </pc:spChg>
        <pc:spChg chg="add mod ord">
          <ac:chgData name="Luke" userId="cea3f982-3f5c-4452-8dc2-9846625b3143" providerId="ADAL" clId="{E62234EC-BFAA-4A13-8885-4C5BE27D1EBA}" dt="2024-05-31T16:54:20.045" v="132" actId="34135"/>
          <ac:spMkLst>
            <pc:docMk/>
            <pc:sldMk cId="0" sldId="256"/>
            <ac:spMk id="5" creationId="{849B549C-99D0-7CC1-EC8F-DDF7B7822106}"/>
          </ac:spMkLst>
        </pc:spChg>
        <pc:spChg chg="mod ord">
          <ac:chgData name="Luke" userId="cea3f982-3f5c-4452-8dc2-9846625b3143" providerId="ADAL" clId="{E62234EC-BFAA-4A13-8885-4C5BE27D1EBA}" dt="2024-05-31T16:54:06.488" v="130" actId="34135"/>
          <ac:spMkLst>
            <pc:docMk/>
            <pc:sldMk cId="0" sldId="256"/>
            <ac:spMk id="10" creationId="{1BA83F47-AE53-229E-229A-CAB6674EB537}"/>
          </ac:spMkLst>
        </pc:spChg>
        <pc:spChg chg="add mod ord">
          <ac:chgData name="Luke" userId="cea3f982-3f5c-4452-8dc2-9846625b3143" providerId="ADAL" clId="{E62234EC-BFAA-4A13-8885-4C5BE27D1EBA}" dt="2024-05-31T16:52:42.509" v="125" actId="34135"/>
          <ac:spMkLst>
            <pc:docMk/>
            <pc:sldMk cId="0" sldId="256"/>
            <ac:spMk id="15" creationId="{93FC6261-AAAB-1471-3330-17C6C51B1066}"/>
          </ac:spMkLst>
        </pc:spChg>
        <pc:spChg chg="mod">
          <ac:chgData name="Luke" userId="cea3f982-3f5c-4452-8dc2-9846625b3143" providerId="ADAL" clId="{E62234EC-BFAA-4A13-8885-4C5BE27D1EBA}" dt="2024-05-31T16:56:33.158" v="141" actId="1076"/>
          <ac:spMkLst>
            <pc:docMk/>
            <pc:sldMk cId="0" sldId="256"/>
            <ac:spMk id="24" creationId="{4CFB21F3-6E6F-39C2-D969-D965AFF19906}"/>
          </ac:spMkLst>
        </pc:spChg>
        <pc:spChg chg="del mod">
          <ac:chgData name="Luke" userId="cea3f982-3f5c-4452-8dc2-9846625b3143" providerId="ADAL" clId="{E62234EC-BFAA-4A13-8885-4C5BE27D1EBA}" dt="2024-05-31T16:41:39.839" v="32" actId="478"/>
          <ac:spMkLst>
            <pc:docMk/>
            <pc:sldMk cId="0" sldId="256"/>
            <ac:spMk id="27" creationId="{7D839E71-85AE-983A-9DCD-E928D2AFD46D}"/>
          </ac:spMkLst>
        </pc:spChg>
        <pc:spChg chg="add mod">
          <ac:chgData name="Luke" userId="cea3f982-3f5c-4452-8dc2-9846625b3143" providerId="ADAL" clId="{E62234EC-BFAA-4A13-8885-4C5BE27D1EBA}" dt="2024-05-31T17:01:26.522" v="176" actId="571"/>
          <ac:spMkLst>
            <pc:docMk/>
            <pc:sldMk cId="0" sldId="256"/>
            <ac:spMk id="28" creationId="{8946CD2C-405C-06A5-6AAA-C031E7AF51F5}"/>
          </ac:spMkLst>
        </pc:spChg>
        <pc:spChg chg="mod">
          <ac:chgData name="Luke" userId="cea3f982-3f5c-4452-8dc2-9846625b3143" providerId="ADAL" clId="{E62234EC-BFAA-4A13-8885-4C5BE27D1EBA}" dt="2024-05-31T16:54:16.188" v="131" actId="34135"/>
          <ac:spMkLst>
            <pc:docMk/>
            <pc:sldMk cId="0" sldId="256"/>
            <ac:spMk id="29" creationId="{4A2494C6-BA7B-7C53-32AF-0E6D4F206C57}"/>
          </ac:spMkLst>
        </pc:spChg>
        <pc:spChg chg="del mod">
          <ac:chgData name="Luke" userId="cea3f982-3f5c-4452-8dc2-9846625b3143" providerId="ADAL" clId="{E62234EC-BFAA-4A13-8885-4C5BE27D1EBA}" dt="2024-05-31T16:47:31.509" v="79" actId="478"/>
          <ac:spMkLst>
            <pc:docMk/>
            <pc:sldMk cId="0" sldId="256"/>
            <ac:spMk id="31" creationId="{9B2D5DCE-4BB2-4A4B-3FD6-8D7B1A14F029}"/>
          </ac:spMkLst>
        </pc:spChg>
        <pc:spChg chg="mod">
          <ac:chgData name="Luke" userId="cea3f982-3f5c-4452-8dc2-9846625b3143" providerId="ADAL" clId="{E62234EC-BFAA-4A13-8885-4C5BE27D1EBA}" dt="2024-05-31T16:48:12.204" v="88" actId="34135"/>
          <ac:spMkLst>
            <pc:docMk/>
            <pc:sldMk cId="0" sldId="256"/>
            <ac:spMk id="32" creationId="{FE80F86F-D1BF-DAB9-9C79-8C9E6DB26703}"/>
          </ac:spMkLst>
        </pc:spChg>
        <pc:spChg chg="add mod">
          <ac:chgData name="Luke" userId="cea3f982-3f5c-4452-8dc2-9846625b3143" providerId="ADAL" clId="{E62234EC-BFAA-4A13-8885-4C5BE27D1EBA}" dt="2024-05-31T17:01:26.522" v="176" actId="571"/>
          <ac:spMkLst>
            <pc:docMk/>
            <pc:sldMk cId="0" sldId="256"/>
            <ac:spMk id="33" creationId="{6F0DDC9F-8BFB-0A96-3794-74FB8CCAB329}"/>
          </ac:spMkLst>
        </pc:spChg>
        <pc:spChg chg="add mod">
          <ac:chgData name="Luke" userId="cea3f982-3f5c-4452-8dc2-9846625b3143" providerId="ADAL" clId="{E62234EC-BFAA-4A13-8885-4C5BE27D1EBA}" dt="2024-05-31T17:01:26.522" v="176" actId="571"/>
          <ac:spMkLst>
            <pc:docMk/>
            <pc:sldMk cId="0" sldId="256"/>
            <ac:spMk id="34" creationId="{AE1AFB43-195C-667E-F063-D714C3BBCD42}"/>
          </ac:spMkLst>
        </pc:spChg>
        <pc:spChg chg="mod">
          <ac:chgData name="Luke" userId="cea3f982-3f5c-4452-8dc2-9846625b3143" providerId="ADAL" clId="{E62234EC-BFAA-4A13-8885-4C5BE27D1EBA}" dt="2024-05-31T16:46:10.046" v="71" actId="1076"/>
          <ac:spMkLst>
            <pc:docMk/>
            <pc:sldMk cId="0" sldId="256"/>
            <ac:spMk id="35" creationId="{2E7DF098-415D-5ABB-BDE1-662E6DBB3645}"/>
          </ac:spMkLst>
        </pc:spChg>
        <pc:spChg chg="add del mod">
          <ac:chgData name="Luke" userId="cea3f982-3f5c-4452-8dc2-9846625b3143" providerId="ADAL" clId="{E62234EC-BFAA-4A13-8885-4C5BE27D1EBA}" dt="2024-05-31T17:10:35.203" v="313" actId="478"/>
          <ac:spMkLst>
            <pc:docMk/>
            <pc:sldMk cId="0" sldId="256"/>
            <ac:spMk id="36" creationId="{5FE844ED-C7C4-BBF5-A41D-91A097126F0F}"/>
          </ac:spMkLst>
        </pc:spChg>
        <pc:spChg chg="mod">
          <ac:chgData name="Luke" userId="cea3f982-3f5c-4452-8dc2-9846625b3143" providerId="ADAL" clId="{E62234EC-BFAA-4A13-8885-4C5BE27D1EBA}" dt="2024-06-01T14:21:08.888" v="457" actId="1035"/>
          <ac:spMkLst>
            <pc:docMk/>
            <pc:sldMk cId="0" sldId="256"/>
            <ac:spMk id="37" creationId="{92ECAE62-ACAE-20B1-B54F-497B5D0DADA4}"/>
          </ac:spMkLst>
        </pc:spChg>
        <pc:spChg chg="mod">
          <ac:chgData name="Luke" userId="cea3f982-3f5c-4452-8dc2-9846625b3143" providerId="ADAL" clId="{E62234EC-BFAA-4A13-8885-4C5BE27D1EBA}" dt="2024-05-31T16:49:10.262" v="94" actId="1076"/>
          <ac:spMkLst>
            <pc:docMk/>
            <pc:sldMk cId="0" sldId="256"/>
            <ac:spMk id="39" creationId="{0642CCCB-D0A0-0C3B-A00D-E661415CA030}"/>
          </ac:spMkLst>
        </pc:spChg>
        <pc:spChg chg="mod">
          <ac:chgData name="Luke" userId="cea3f982-3f5c-4452-8dc2-9846625b3143" providerId="ADAL" clId="{E62234EC-BFAA-4A13-8885-4C5BE27D1EBA}" dt="2024-06-01T14:20:49.113" v="454" actId="20577"/>
          <ac:spMkLst>
            <pc:docMk/>
            <pc:sldMk cId="0" sldId="256"/>
            <ac:spMk id="40" creationId="{C7CCD2E7-AFFF-656F-5F96-7BCDD6666983}"/>
          </ac:spMkLst>
        </pc:spChg>
        <pc:spChg chg="mod">
          <ac:chgData name="Luke" userId="cea3f982-3f5c-4452-8dc2-9846625b3143" providerId="ADAL" clId="{E62234EC-BFAA-4A13-8885-4C5BE27D1EBA}" dt="2024-06-01T14:20:52.078" v="455" actId="20577"/>
          <ac:spMkLst>
            <pc:docMk/>
            <pc:sldMk cId="0" sldId="256"/>
            <ac:spMk id="41" creationId="{E916ADFE-5DF8-C847-7D0C-25EE0272DD09}"/>
          </ac:spMkLst>
        </pc:spChg>
        <pc:spChg chg="mod">
          <ac:chgData name="Luke" userId="cea3f982-3f5c-4452-8dc2-9846625b3143" providerId="ADAL" clId="{E62234EC-BFAA-4A13-8885-4C5BE27D1EBA}" dt="2024-05-31T16:52:24.624" v="123" actId="14100"/>
          <ac:spMkLst>
            <pc:docMk/>
            <pc:sldMk cId="0" sldId="256"/>
            <ac:spMk id="43" creationId="{9678D08E-C48B-52D9-BE7A-9431ADBC8164}"/>
          </ac:spMkLst>
        </pc:spChg>
        <pc:spChg chg="add del mod">
          <ac:chgData name="Luke" userId="cea3f982-3f5c-4452-8dc2-9846625b3143" providerId="ADAL" clId="{E62234EC-BFAA-4A13-8885-4C5BE27D1EBA}" dt="2024-05-31T17:10:18.347" v="310" actId="478"/>
          <ac:spMkLst>
            <pc:docMk/>
            <pc:sldMk cId="0" sldId="256"/>
            <ac:spMk id="45" creationId="{3624B54F-8755-347B-388D-FFC4663638C8}"/>
          </ac:spMkLst>
        </pc:spChg>
        <pc:spChg chg="del mod">
          <ac:chgData name="Luke" userId="cea3f982-3f5c-4452-8dc2-9846625b3143" providerId="ADAL" clId="{E62234EC-BFAA-4A13-8885-4C5BE27D1EBA}" dt="2024-05-31T17:11:24.831" v="322" actId="478"/>
          <ac:spMkLst>
            <pc:docMk/>
            <pc:sldMk cId="0" sldId="256"/>
            <ac:spMk id="48" creationId="{ABC06D83-B87F-C961-4437-B7C2A3FDDA8A}"/>
          </ac:spMkLst>
        </pc:spChg>
        <pc:spChg chg="add mod ord">
          <ac:chgData name="Luke" userId="cea3f982-3f5c-4452-8dc2-9846625b3143" providerId="ADAL" clId="{E62234EC-BFAA-4A13-8885-4C5BE27D1EBA}" dt="2024-05-31T17:12:34.376" v="361" actId="207"/>
          <ac:spMkLst>
            <pc:docMk/>
            <pc:sldMk cId="0" sldId="256"/>
            <ac:spMk id="50" creationId="{2CE0035E-0245-4D5E-50CC-160D0940A551}"/>
          </ac:spMkLst>
        </pc:spChg>
        <pc:spChg chg="mod">
          <ac:chgData name="Luke" userId="cea3f982-3f5c-4452-8dc2-9846625b3143" providerId="ADAL" clId="{E62234EC-BFAA-4A13-8885-4C5BE27D1EBA}" dt="2024-06-01T14:16:36.560" v="444" actId="1036"/>
          <ac:spMkLst>
            <pc:docMk/>
            <pc:sldMk cId="0" sldId="256"/>
            <ac:spMk id="52" creationId="{47E2421C-2F3A-9889-4E3D-934BDD4DEA04}"/>
          </ac:spMkLst>
        </pc:spChg>
        <pc:spChg chg="del mod">
          <ac:chgData name="Luke" userId="cea3f982-3f5c-4452-8dc2-9846625b3143" providerId="ADAL" clId="{E62234EC-BFAA-4A13-8885-4C5BE27D1EBA}" dt="2024-05-31T17:11:01.644" v="317" actId="478"/>
          <ac:spMkLst>
            <pc:docMk/>
            <pc:sldMk cId="0" sldId="256"/>
            <ac:spMk id="52" creationId="{D7B0D41B-0DE3-7755-BB7B-A86979D3B739}"/>
          </ac:spMkLst>
        </pc:spChg>
        <pc:spChg chg="del mod">
          <ac:chgData name="Luke" userId="cea3f982-3f5c-4452-8dc2-9846625b3143" providerId="ADAL" clId="{E62234EC-BFAA-4A13-8885-4C5BE27D1EBA}" dt="2024-05-31T17:09:27.653" v="305" actId="478"/>
          <ac:spMkLst>
            <pc:docMk/>
            <pc:sldMk cId="0" sldId="256"/>
            <ac:spMk id="54" creationId="{91F2C52F-3EE6-A81A-8A50-166DC51D4EFB}"/>
          </ac:spMkLst>
        </pc:spChg>
        <pc:spChg chg="mod">
          <ac:chgData name="Luke" userId="cea3f982-3f5c-4452-8dc2-9846625b3143" providerId="ADAL" clId="{E62234EC-BFAA-4A13-8885-4C5BE27D1EBA}" dt="2024-06-01T14:20:35.786" v="451" actId="20577"/>
          <ac:spMkLst>
            <pc:docMk/>
            <pc:sldMk cId="0" sldId="256"/>
            <ac:spMk id="55" creationId="{1B9450AC-EDDC-12E4-1603-3A16F19EBC7B}"/>
          </ac:spMkLst>
        </pc:spChg>
        <pc:spChg chg="del mod">
          <ac:chgData name="Luke" userId="cea3f982-3f5c-4452-8dc2-9846625b3143" providerId="ADAL" clId="{E62234EC-BFAA-4A13-8885-4C5BE27D1EBA}" dt="2024-05-31T17:09:30.656" v="306" actId="478"/>
          <ac:spMkLst>
            <pc:docMk/>
            <pc:sldMk cId="0" sldId="256"/>
            <ac:spMk id="55" creationId="{B1BE8A64-063A-015A-036A-FF31DD10A0BA}"/>
          </ac:spMkLst>
        </pc:spChg>
        <pc:spChg chg="del mod">
          <ac:chgData name="Luke" userId="cea3f982-3f5c-4452-8dc2-9846625b3143" providerId="ADAL" clId="{E62234EC-BFAA-4A13-8885-4C5BE27D1EBA}" dt="2024-05-31T17:09:32.071" v="307" actId="478"/>
          <ac:spMkLst>
            <pc:docMk/>
            <pc:sldMk cId="0" sldId="256"/>
            <ac:spMk id="56" creationId="{F123185C-DB71-96CF-479C-E6CA2B4042B6}"/>
          </ac:spMkLst>
        </pc:spChg>
        <pc:spChg chg="add mod ord">
          <ac:chgData name="Luke" userId="cea3f982-3f5c-4452-8dc2-9846625b3143" providerId="ADAL" clId="{E62234EC-BFAA-4A13-8885-4C5BE27D1EBA}" dt="2024-05-31T17:12:34.376" v="361" actId="207"/>
          <ac:spMkLst>
            <pc:docMk/>
            <pc:sldMk cId="0" sldId="256"/>
            <ac:spMk id="57" creationId="{BF4B2214-B88F-03FC-A32D-5A2EDEB0FF63}"/>
          </ac:spMkLst>
        </pc:spChg>
        <pc:spChg chg="add mod ord">
          <ac:chgData name="Luke" userId="cea3f982-3f5c-4452-8dc2-9846625b3143" providerId="ADAL" clId="{E62234EC-BFAA-4A13-8885-4C5BE27D1EBA}" dt="2024-05-31T17:12:34.376" v="361" actId="207"/>
          <ac:spMkLst>
            <pc:docMk/>
            <pc:sldMk cId="0" sldId="256"/>
            <ac:spMk id="58" creationId="{00F3EB93-FB2C-57E4-D8B3-6201C3838BA9}"/>
          </ac:spMkLst>
        </pc:spChg>
        <pc:spChg chg="add del mod">
          <ac:chgData name="Luke" userId="cea3f982-3f5c-4452-8dc2-9846625b3143" providerId="ADAL" clId="{E62234EC-BFAA-4A13-8885-4C5BE27D1EBA}" dt="2024-05-31T17:11:08.494" v="319"/>
          <ac:spMkLst>
            <pc:docMk/>
            <pc:sldMk cId="0" sldId="256"/>
            <ac:spMk id="59" creationId="{B4E24FDD-7CD1-0CC0-EBAD-A5867EEF284F}"/>
          </ac:spMkLst>
        </pc:spChg>
        <pc:spChg chg="add mod ord">
          <ac:chgData name="Luke" userId="cea3f982-3f5c-4452-8dc2-9846625b3143" providerId="ADAL" clId="{E62234EC-BFAA-4A13-8885-4C5BE27D1EBA}" dt="2024-05-31T17:12:34.376" v="361" actId="207"/>
          <ac:spMkLst>
            <pc:docMk/>
            <pc:sldMk cId="0" sldId="256"/>
            <ac:spMk id="60" creationId="{89963B63-872F-C1FA-5722-5E7E7554D75F}"/>
          </ac:spMkLst>
        </pc:spChg>
        <pc:spChg chg="add mod ord">
          <ac:chgData name="Luke" userId="cea3f982-3f5c-4452-8dc2-9846625b3143" providerId="ADAL" clId="{E62234EC-BFAA-4A13-8885-4C5BE27D1EBA}" dt="2024-05-31T17:12:34.376" v="361" actId="207"/>
          <ac:spMkLst>
            <pc:docMk/>
            <pc:sldMk cId="0" sldId="256"/>
            <ac:spMk id="62" creationId="{2D97BE96-D3E3-0C95-2CCC-F70F406BE01A}"/>
          </ac:spMkLst>
        </pc:spChg>
        <pc:spChg chg="add mod">
          <ac:chgData name="Luke" userId="cea3f982-3f5c-4452-8dc2-9846625b3143" providerId="ADAL" clId="{E62234EC-BFAA-4A13-8885-4C5BE27D1EBA}" dt="2024-05-31T17:12:17.697" v="359" actId="571"/>
          <ac:spMkLst>
            <pc:docMk/>
            <pc:sldMk cId="0" sldId="256"/>
            <ac:spMk id="64" creationId="{0575E446-BD37-9848-82F5-C48A5354C0CE}"/>
          </ac:spMkLst>
        </pc:spChg>
        <pc:spChg chg="mod">
          <ac:chgData name="Luke" userId="cea3f982-3f5c-4452-8dc2-9846625b3143" providerId="ADAL" clId="{E62234EC-BFAA-4A13-8885-4C5BE27D1EBA}" dt="2024-05-31T16:54:29.277" v="133" actId="34135"/>
          <ac:spMkLst>
            <pc:docMk/>
            <pc:sldMk cId="0" sldId="256"/>
            <ac:spMk id="65" creationId="{5BF1B311-BE38-569A-7990-1C001F1A75F6}"/>
          </ac:spMkLst>
        </pc:spChg>
        <pc:spChg chg="add mod">
          <ac:chgData name="Luke" userId="cea3f982-3f5c-4452-8dc2-9846625b3143" providerId="ADAL" clId="{E62234EC-BFAA-4A13-8885-4C5BE27D1EBA}" dt="2024-05-31T17:12:17.697" v="359" actId="571"/>
          <ac:spMkLst>
            <pc:docMk/>
            <pc:sldMk cId="0" sldId="256"/>
            <ac:spMk id="66" creationId="{577DF3C0-FEC7-84C7-9603-671E50A91C60}"/>
          </ac:spMkLst>
        </pc:spChg>
        <pc:spChg chg="add mod">
          <ac:chgData name="Luke" userId="cea3f982-3f5c-4452-8dc2-9846625b3143" providerId="ADAL" clId="{E62234EC-BFAA-4A13-8885-4C5BE27D1EBA}" dt="2024-05-31T17:12:17.697" v="359" actId="571"/>
          <ac:spMkLst>
            <pc:docMk/>
            <pc:sldMk cId="0" sldId="256"/>
            <ac:spMk id="68" creationId="{AAE67665-B05B-432B-56F8-BD962F1580D8}"/>
          </ac:spMkLst>
        </pc:spChg>
        <pc:spChg chg="add mod">
          <ac:chgData name="Luke" userId="cea3f982-3f5c-4452-8dc2-9846625b3143" providerId="ADAL" clId="{E62234EC-BFAA-4A13-8885-4C5BE27D1EBA}" dt="2024-05-31T17:12:17.697" v="359" actId="571"/>
          <ac:spMkLst>
            <pc:docMk/>
            <pc:sldMk cId="0" sldId="256"/>
            <ac:spMk id="69" creationId="{F913789E-296C-C6E4-874E-CED749C8D9EC}"/>
          </ac:spMkLst>
        </pc:spChg>
        <pc:spChg chg="mod ord">
          <ac:chgData name="Luke" userId="cea3f982-3f5c-4452-8dc2-9846625b3143" providerId="ADAL" clId="{E62234EC-BFAA-4A13-8885-4C5BE27D1EBA}" dt="2024-05-31T16:54:58.011" v="139" actId="34135"/>
          <ac:spMkLst>
            <pc:docMk/>
            <pc:sldMk cId="0" sldId="256"/>
            <ac:spMk id="74" creationId="{E143381C-921A-6778-1368-13278892A4EF}"/>
          </ac:spMkLst>
        </pc:spChg>
        <pc:spChg chg="mod">
          <ac:chgData name="Luke" userId="cea3f982-3f5c-4452-8dc2-9846625b3143" providerId="ADAL" clId="{E62234EC-BFAA-4A13-8885-4C5BE27D1EBA}" dt="2024-05-31T17:02:36.823" v="189" actId="1076"/>
          <ac:spMkLst>
            <pc:docMk/>
            <pc:sldMk cId="0" sldId="256"/>
            <ac:spMk id="85" creationId="{69E4E2EA-BCA2-EA60-C383-DCD96820C875}"/>
          </ac:spMkLst>
        </pc:spChg>
        <pc:spChg chg="mod">
          <ac:chgData name="Luke" userId="cea3f982-3f5c-4452-8dc2-9846625b3143" providerId="ADAL" clId="{E62234EC-BFAA-4A13-8885-4C5BE27D1EBA}" dt="2024-06-01T14:16:36.560" v="444" actId="1036"/>
          <ac:spMkLst>
            <pc:docMk/>
            <pc:sldMk cId="0" sldId="256"/>
            <ac:spMk id="87" creationId="{F6EEF3A5-E06F-A390-796C-A95F084BFE6E}"/>
          </ac:spMkLst>
        </pc:spChg>
        <pc:spChg chg="mod">
          <ac:chgData name="Luke" userId="cea3f982-3f5c-4452-8dc2-9846625b3143" providerId="ADAL" clId="{E62234EC-BFAA-4A13-8885-4C5BE27D1EBA}" dt="2024-06-01T14:25:30.066" v="733" actId="20577"/>
          <ac:spMkLst>
            <pc:docMk/>
            <pc:sldMk cId="0" sldId="256"/>
            <ac:spMk id="110" creationId="{00000000-0000-0000-0000-000000000000}"/>
          </ac:spMkLst>
        </pc:spChg>
        <pc:grpChg chg="mod">
          <ac:chgData name="Luke" userId="cea3f982-3f5c-4452-8dc2-9846625b3143" providerId="ADAL" clId="{E62234EC-BFAA-4A13-8885-4C5BE27D1EBA}" dt="2024-05-31T16:56:27.473" v="140" actId="1076"/>
          <ac:grpSpMkLst>
            <pc:docMk/>
            <pc:sldMk cId="0" sldId="256"/>
            <ac:grpSpMk id="16" creationId="{C5E3DDD7-91B8-5316-03AF-D42426F62024}"/>
          </ac:grpSpMkLst>
        </pc:grpChg>
        <pc:grpChg chg="mod">
          <ac:chgData name="Luke" userId="cea3f982-3f5c-4452-8dc2-9846625b3143" providerId="ADAL" clId="{E62234EC-BFAA-4A13-8885-4C5BE27D1EBA}" dt="2024-05-31T16:49:21.780" v="97" actId="1076"/>
          <ac:grpSpMkLst>
            <pc:docMk/>
            <pc:sldMk cId="0" sldId="256"/>
            <ac:grpSpMk id="46" creationId="{F6094EBB-B1DD-6E9F-78D4-47228606720C}"/>
          </ac:grpSpMkLst>
        </pc:grpChg>
        <pc:graphicFrameChg chg="mod">
          <ac:chgData name="Luke" userId="cea3f982-3f5c-4452-8dc2-9846625b3143" providerId="ADAL" clId="{E62234EC-BFAA-4A13-8885-4C5BE27D1EBA}" dt="2024-06-01T14:16:36.560" v="444" actId="1036"/>
          <ac:graphicFrameMkLst>
            <pc:docMk/>
            <pc:sldMk cId="0" sldId="256"/>
            <ac:graphicFrameMk id="14" creationId="{677CE821-BFD6-A736-4B58-C55C09206D57}"/>
          </ac:graphicFrameMkLst>
        </pc:graphicFrameChg>
        <pc:picChg chg="mod">
          <ac:chgData name="Luke" userId="cea3f982-3f5c-4452-8dc2-9846625b3143" providerId="ADAL" clId="{E62234EC-BFAA-4A13-8885-4C5BE27D1EBA}" dt="2024-05-31T16:57:23.011" v="149" actId="1076"/>
          <ac:picMkLst>
            <pc:docMk/>
            <pc:sldMk cId="0" sldId="256"/>
            <ac:picMk id="49" creationId="{03ABC547-993E-CE19-956B-64F496FE704F}"/>
          </ac:picMkLst>
        </pc:picChg>
        <pc:picChg chg="mod">
          <ac:chgData name="Luke" userId="cea3f982-3f5c-4452-8dc2-9846625b3143" providerId="ADAL" clId="{E62234EC-BFAA-4A13-8885-4C5BE27D1EBA}" dt="2024-05-31T16:57:28.010" v="150" actId="1076"/>
          <ac:picMkLst>
            <pc:docMk/>
            <pc:sldMk cId="0" sldId="256"/>
            <ac:picMk id="51" creationId="{6DD8E5A5-5331-2208-46F0-3F5BE202C1E8}"/>
          </ac:picMkLst>
        </pc:picChg>
        <pc:picChg chg="mod">
          <ac:chgData name="Luke" userId="cea3f982-3f5c-4452-8dc2-9846625b3143" providerId="ADAL" clId="{E62234EC-BFAA-4A13-8885-4C5BE27D1EBA}" dt="2024-05-31T16:40:12" v="21" actId="1076"/>
          <ac:picMkLst>
            <pc:docMk/>
            <pc:sldMk cId="0" sldId="256"/>
            <ac:picMk id="53" creationId="{773068BA-D42E-3E43-F377-551A57C4511D}"/>
          </ac:picMkLst>
        </pc:picChg>
        <pc:picChg chg="mod">
          <ac:chgData name="Luke" userId="cea3f982-3f5c-4452-8dc2-9846625b3143" providerId="ADAL" clId="{E62234EC-BFAA-4A13-8885-4C5BE27D1EBA}" dt="2024-05-31T16:49:31.945" v="99" actId="1076"/>
          <ac:picMkLst>
            <pc:docMk/>
            <pc:sldMk cId="0" sldId="256"/>
            <ac:picMk id="61" creationId="{1B1BBDB8-233B-528B-C468-75356AAAF669}"/>
          </ac:picMkLst>
        </pc:picChg>
        <pc:picChg chg="mod">
          <ac:chgData name="Luke" userId="cea3f982-3f5c-4452-8dc2-9846625b3143" providerId="ADAL" clId="{E62234EC-BFAA-4A13-8885-4C5BE27D1EBA}" dt="2024-05-31T16:47:56.657" v="85" actId="1076"/>
          <ac:picMkLst>
            <pc:docMk/>
            <pc:sldMk cId="0" sldId="256"/>
            <ac:picMk id="63" creationId="{CE15A611-F420-577D-3C0B-DD960569984B}"/>
          </ac:picMkLst>
        </pc:picChg>
        <pc:picChg chg="mod">
          <ac:chgData name="Luke" userId="cea3f982-3f5c-4452-8dc2-9846625b3143" providerId="ADAL" clId="{E62234EC-BFAA-4A13-8885-4C5BE27D1EBA}" dt="2024-05-31T16:49:03.272" v="93" actId="1076"/>
          <ac:picMkLst>
            <pc:docMk/>
            <pc:sldMk cId="0" sldId="256"/>
            <ac:picMk id="67" creationId="{232A4930-59DF-2D9C-1482-AE568F31DE7D}"/>
          </ac:picMkLst>
        </pc:picChg>
        <pc:picChg chg="mod">
          <ac:chgData name="Luke" userId="cea3f982-3f5c-4452-8dc2-9846625b3143" providerId="ADAL" clId="{E62234EC-BFAA-4A13-8885-4C5BE27D1EBA}" dt="2024-06-01T14:16:36.560" v="444" actId="1036"/>
          <ac:picMkLst>
            <pc:docMk/>
            <pc:sldMk cId="0" sldId="256"/>
            <ac:picMk id="82" creationId="{3D45AC51-E288-5A62-92D2-FFB1719C652C}"/>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685925" y="720725"/>
            <a:ext cx="3944938"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731520" y="4560561"/>
            <a:ext cx="5852160" cy="4320522"/>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711"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p1:notes"/>
          <p:cNvSpPr txBox="1">
            <a:spLocks noGrp="1"/>
          </p:cNvSpPr>
          <p:nvPr>
            <p:ph type="body" idx="1"/>
          </p:nvPr>
        </p:nvSpPr>
        <p:spPr>
          <a:xfrm>
            <a:off x="731520" y="4560561"/>
            <a:ext cx="5852160" cy="4320522"/>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100"/>
              <a:buNone/>
            </a:pPr>
            <a:endParaRPr dirty="0"/>
          </a:p>
        </p:txBody>
      </p:sp>
      <p:sp>
        <p:nvSpPr>
          <p:cNvPr id="82" name="Google Shape;82;p1:notes"/>
          <p:cNvSpPr>
            <a:spLocks noGrp="1" noRot="1" noChangeAspect="1"/>
          </p:cNvSpPr>
          <p:nvPr>
            <p:ph type="sldImg" idx="2"/>
          </p:nvPr>
        </p:nvSpPr>
        <p:spPr>
          <a:xfrm>
            <a:off x="1685925" y="720725"/>
            <a:ext cx="3943350" cy="36004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3"/>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4700" b="0" i="0" u="none" strike="noStrike" cap="none">
                <a:solidFill>
                  <a:srgbClr val="898989"/>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13" name="Google Shape;13;p3"/>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14" name="Google Shape;14;p3"/>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2105555" y="1533525"/>
            <a:ext cx="37850443" cy="6400800"/>
          </a:xfrm>
          <a:prstGeom prst="rect">
            <a:avLst/>
          </a:prstGeom>
          <a:noFill/>
          <a:ln>
            <a:noFill/>
          </a:ln>
        </p:spPr>
        <p:txBody>
          <a:bodyPr spcFirstLastPara="1" wrap="square" lIns="338550" tIns="338550" rIns="338550" bIns="338550" anchor="ctr" anchorCtr="0">
            <a:noAutofit/>
          </a:bodyPr>
          <a:lstStyle>
            <a:lvl1pPr marR="0" lvl="0" algn="ctr">
              <a:lnSpc>
                <a:spcPct val="100000"/>
              </a:lnSpc>
              <a:spcBef>
                <a:spcPts val="0"/>
              </a:spcBef>
              <a:spcAft>
                <a:spcPts val="0"/>
              </a:spcAft>
              <a:buClr>
                <a:schemeClr val="dk1"/>
              </a:buClr>
              <a:buSzPts val="79400"/>
              <a:buFont typeface="Calibri"/>
              <a:buNone/>
              <a:defRPr sz="79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5100"/>
              <a:buNone/>
              <a:defRPr sz="6900"/>
            </a:lvl2pPr>
            <a:lvl3pPr lvl="2" algn="l">
              <a:lnSpc>
                <a:spcPct val="100000"/>
              </a:lnSpc>
              <a:spcBef>
                <a:spcPts val="0"/>
              </a:spcBef>
              <a:spcAft>
                <a:spcPts val="0"/>
              </a:spcAft>
              <a:buSzPts val="5100"/>
              <a:buNone/>
              <a:defRPr sz="6900"/>
            </a:lvl3pPr>
            <a:lvl4pPr lvl="3" algn="l">
              <a:lnSpc>
                <a:spcPct val="100000"/>
              </a:lnSpc>
              <a:spcBef>
                <a:spcPts val="0"/>
              </a:spcBef>
              <a:spcAft>
                <a:spcPts val="0"/>
              </a:spcAft>
              <a:buSzPts val="5100"/>
              <a:buNone/>
              <a:defRPr sz="6900"/>
            </a:lvl4pPr>
            <a:lvl5pPr lvl="4" algn="l">
              <a:lnSpc>
                <a:spcPct val="100000"/>
              </a:lnSpc>
              <a:spcBef>
                <a:spcPts val="0"/>
              </a:spcBef>
              <a:spcAft>
                <a:spcPts val="0"/>
              </a:spcAft>
              <a:buSzPts val="5100"/>
              <a:buNone/>
              <a:defRPr sz="6900"/>
            </a:lvl5pPr>
            <a:lvl6pPr lvl="5" algn="l">
              <a:lnSpc>
                <a:spcPct val="100000"/>
              </a:lnSpc>
              <a:spcBef>
                <a:spcPts val="0"/>
              </a:spcBef>
              <a:spcAft>
                <a:spcPts val="0"/>
              </a:spcAft>
              <a:buSzPts val="5100"/>
              <a:buNone/>
              <a:defRPr sz="6900"/>
            </a:lvl6pPr>
            <a:lvl7pPr lvl="6" algn="l">
              <a:lnSpc>
                <a:spcPct val="100000"/>
              </a:lnSpc>
              <a:spcBef>
                <a:spcPts val="0"/>
              </a:spcBef>
              <a:spcAft>
                <a:spcPts val="0"/>
              </a:spcAft>
              <a:buSzPts val="5100"/>
              <a:buNone/>
              <a:defRPr sz="6900"/>
            </a:lvl7pPr>
            <a:lvl8pPr lvl="7" algn="l">
              <a:lnSpc>
                <a:spcPct val="100000"/>
              </a:lnSpc>
              <a:spcBef>
                <a:spcPts val="0"/>
              </a:spcBef>
              <a:spcAft>
                <a:spcPts val="0"/>
              </a:spcAft>
              <a:buSzPts val="5100"/>
              <a:buNone/>
              <a:defRPr sz="6900"/>
            </a:lvl8pPr>
            <a:lvl9pPr lvl="8" algn="l">
              <a:lnSpc>
                <a:spcPct val="100000"/>
              </a:lnSpc>
              <a:spcBef>
                <a:spcPts val="0"/>
              </a:spcBef>
              <a:spcAft>
                <a:spcPts val="0"/>
              </a:spcAft>
              <a:buSzPts val="5100"/>
              <a:buNone/>
              <a:defRPr sz="6900"/>
            </a:lvl9pPr>
          </a:lstStyle>
          <a:p>
            <a:endParaRPr/>
          </a:p>
        </p:txBody>
      </p:sp>
      <p:sp>
        <p:nvSpPr>
          <p:cNvPr id="70" name="Google Shape;70;p12"/>
          <p:cNvSpPr txBox="1">
            <a:spLocks noGrp="1"/>
          </p:cNvSpPr>
          <p:nvPr>
            <p:ph type="body" idx="1"/>
          </p:nvPr>
        </p:nvSpPr>
        <p:spPr>
          <a:xfrm rot="5400000">
            <a:off x="8359384" y="2714807"/>
            <a:ext cx="25344480" cy="37850443"/>
          </a:xfrm>
          <a:prstGeom prst="rect">
            <a:avLst/>
          </a:prstGeom>
          <a:noFill/>
          <a:ln>
            <a:noFill/>
          </a:ln>
        </p:spPr>
        <p:txBody>
          <a:bodyPr spcFirstLastPara="1" wrap="square" lIns="338550" tIns="338550" rIns="338550" bIns="338550" anchor="t" anchorCtr="0">
            <a:noAutofit/>
          </a:bodyPr>
          <a:lstStyle>
            <a:lvl1pPr marL="457200" marR="0" lvl="0" indent="-3886200" algn="l">
              <a:lnSpc>
                <a:spcPct val="100000"/>
              </a:lnSpc>
              <a:spcBef>
                <a:spcPts val="11600"/>
              </a:spcBef>
              <a:spcAft>
                <a:spcPts val="0"/>
              </a:spcAft>
              <a:buClr>
                <a:schemeClr val="dk1"/>
              </a:buClr>
              <a:buSzPts val="57600"/>
              <a:buFont typeface="Arial"/>
              <a:buChar char="•"/>
              <a:defRPr sz="57600" b="0" i="0" u="none" strike="noStrike" cap="none">
                <a:solidFill>
                  <a:schemeClr val="dk1"/>
                </a:solidFill>
                <a:latin typeface="Calibri"/>
                <a:ea typeface="Calibri"/>
                <a:cs typeface="Calibri"/>
                <a:sym typeface="Calibri"/>
              </a:defRPr>
            </a:lvl1pPr>
            <a:lvl2pPr marL="914400" marR="0" lvl="1" indent="-3422650" algn="l">
              <a:lnSpc>
                <a:spcPct val="100000"/>
              </a:lnSpc>
              <a:spcBef>
                <a:spcPts val="10200"/>
              </a:spcBef>
              <a:spcAft>
                <a:spcPts val="0"/>
              </a:spcAft>
              <a:buClr>
                <a:schemeClr val="dk1"/>
              </a:buClr>
              <a:buSzPts val="50300"/>
              <a:buFont typeface="Arial"/>
              <a:buChar char="–"/>
              <a:defRPr sz="50300" b="0" i="0" u="none" strike="noStrike" cap="none">
                <a:solidFill>
                  <a:schemeClr val="dk1"/>
                </a:solidFill>
                <a:latin typeface="Calibri"/>
                <a:ea typeface="Calibri"/>
                <a:cs typeface="Calibri"/>
                <a:sym typeface="Calibri"/>
              </a:defRPr>
            </a:lvl2pPr>
            <a:lvl3pPr marL="1371600" marR="0" lvl="2" indent="-2990850" algn="l">
              <a:lnSpc>
                <a:spcPct val="100000"/>
              </a:lnSpc>
              <a:spcBef>
                <a:spcPts val="8500"/>
              </a:spcBef>
              <a:spcAft>
                <a:spcPts val="0"/>
              </a:spcAft>
              <a:buClr>
                <a:schemeClr val="dk1"/>
              </a:buClr>
              <a:buSzPts val="43500"/>
              <a:buFont typeface="Arial"/>
              <a:buChar char="•"/>
              <a:defRPr sz="43500" b="0" i="0" u="none" strike="noStrike" cap="none">
                <a:solidFill>
                  <a:schemeClr val="dk1"/>
                </a:solidFill>
                <a:latin typeface="Calibri"/>
                <a:ea typeface="Calibri"/>
                <a:cs typeface="Calibri"/>
                <a:sym typeface="Calibri"/>
              </a:defRPr>
            </a:lvl3pPr>
            <a:lvl4pPr marL="1828800" marR="0" lvl="3"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4pPr>
            <a:lvl5pPr marL="2286000" marR="0" lvl="4"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5pPr>
            <a:lvl6pPr marL="2743200" marR="0" lvl="5"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6pPr>
            <a:lvl7pPr marL="3200400" marR="0" lvl="6"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7pPr>
            <a:lvl8pPr marL="3657600" marR="0" lvl="7"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8pPr>
            <a:lvl9pPr marL="4114800" marR="0" lvl="8"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9pPr>
          </a:lstStyle>
          <a:p>
            <a:endParaRPr/>
          </a:p>
        </p:txBody>
      </p:sp>
      <p:sp>
        <p:nvSpPr>
          <p:cNvPr id="71" name="Google Shape;71;p12"/>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4700" b="0" i="0" u="none">
                <a:solidFill>
                  <a:srgbClr val="898989"/>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72" name="Google Shape;72;p12"/>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324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73" name="Google Shape;73;p12"/>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4"/>
        <p:cNvGrpSpPr/>
        <p:nvPr/>
      </p:nvGrpSpPr>
      <p:grpSpPr>
        <a:xfrm>
          <a:off x="0" y="0"/>
          <a:ext cx="0" cy="0"/>
          <a:chOff x="0" y="0"/>
          <a:chExt cx="0" cy="0"/>
        </a:xfrm>
      </p:grpSpPr>
      <p:sp>
        <p:nvSpPr>
          <p:cNvPr id="75" name="Google Shape;75;p13"/>
          <p:cNvSpPr txBox="1">
            <a:spLocks noGrp="1"/>
          </p:cNvSpPr>
          <p:nvPr>
            <p:ph type="title"/>
          </p:nvPr>
        </p:nvSpPr>
        <p:spPr>
          <a:xfrm rot="5400000">
            <a:off x="50180979" y="71865558"/>
            <a:ext cx="163842000" cy="35490643"/>
          </a:xfrm>
          <a:prstGeom prst="rect">
            <a:avLst/>
          </a:prstGeom>
          <a:noFill/>
          <a:ln>
            <a:noFill/>
          </a:ln>
        </p:spPr>
        <p:txBody>
          <a:bodyPr spcFirstLastPara="1" wrap="square" lIns="338550" tIns="338550" rIns="338550" bIns="338550" anchor="ctr" anchorCtr="0">
            <a:noAutofit/>
          </a:bodyPr>
          <a:lstStyle>
            <a:lvl1pPr marR="0" lvl="0" algn="ctr">
              <a:lnSpc>
                <a:spcPct val="100000"/>
              </a:lnSpc>
              <a:spcBef>
                <a:spcPts val="0"/>
              </a:spcBef>
              <a:spcAft>
                <a:spcPts val="0"/>
              </a:spcAft>
              <a:buClr>
                <a:schemeClr val="dk1"/>
              </a:buClr>
              <a:buSzPts val="79400"/>
              <a:buFont typeface="Calibri"/>
              <a:buNone/>
              <a:defRPr sz="79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5100"/>
              <a:buNone/>
              <a:defRPr sz="6900"/>
            </a:lvl2pPr>
            <a:lvl3pPr lvl="2" algn="l">
              <a:lnSpc>
                <a:spcPct val="100000"/>
              </a:lnSpc>
              <a:spcBef>
                <a:spcPts val="0"/>
              </a:spcBef>
              <a:spcAft>
                <a:spcPts val="0"/>
              </a:spcAft>
              <a:buSzPts val="5100"/>
              <a:buNone/>
              <a:defRPr sz="6900"/>
            </a:lvl3pPr>
            <a:lvl4pPr lvl="3" algn="l">
              <a:lnSpc>
                <a:spcPct val="100000"/>
              </a:lnSpc>
              <a:spcBef>
                <a:spcPts val="0"/>
              </a:spcBef>
              <a:spcAft>
                <a:spcPts val="0"/>
              </a:spcAft>
              <a:buSzPts val="5100"/>
              <a:buNone/>
              <a:defRPr sz="6900"/>
            </a:lvl4pPr>
            <a:lvl5pPr lvl="4" algn="l">
              <a:lnSpc>
                <a:spcPct val="100000"/>
              </a:lnSpc>
              <a:spcBef>
                <a:spcPts val="0"/>
              </a:spcBef>
              <a:spcAft>
                <a:spcPts val="0"/>
              </a:spcAft>
              <a:buSzPts val="5100"/>
              <a:buNone/>
              <a:defRPr sz="6900"/>
            </a:lvl5pPr>
            <a:lvl6pPr lvl="5" algn="l">
              <a:lnSpc>
                <a:spcPct val="100000"/>
              </a:lnSpc>
              <a:spcBef>
                <a:spcPts val="0"/>
              </a:spcBef>
              <a:spcAft>
                <a:spcPts val="0"/>
              </a:spcAft>
              <a:buSzPts val="5100"/>
              <a:buNone/>
              <a:defRPr sz="6900"/>
            </a:lvl6pPr>
            <a:lvl7pPr lvl="6" algn="l">
              <a:lnSpc>
                <a:spcPct val="100000"/>
              </a:lnSpc>
              <a:spcBef>
                <a:spcPts val="0"/>
              </a:spcBef>
              <a:spcAft>
                <a:spcPts val="0"/>
              </a:spcAft>
              <a:buSzPts val="5100"/>
              <a:buNone/>
              <a:defRPr sz="6900"/>
            </a:lvl7pPr>
            <a:lvl8pPr lvl="7" algn="l">
              <a:lnSpc>
                <a:spcPct val="100000"/>
              </a:lnSpc>
              <a:spcBef>
                <a:spcPts val="0"/>
              </a:spcBef>
              <a:spcAft>
                <a:spcPts val="0"/>
              </a:spcAft>
              <a:buSzPts val="5100"/>
              <a:buNone/>
              <a:defRPr sz="6900"/>
            </a:lvl8pPr>
            <a:lvl9pPr lvl="8" algn="l">
              <a:lnSpc>
                <a:spcPct val="100000"/>
              </a:lnSpc>
              <a:spcBef>
                <a:spcPts val="0"/>
              </a:spcBef>
              <a:spcAft>
                <a:spcPts val="0"/>
              </a:spcAft>
              <a:buSzPts val="5100"/>
              <a:buNone/>
              <a:defRPr sz="6900"/>
            </a:lvl9pPr>
          </a:lstStyle>
          <a:p>
            <a:endParaRPr/>
          </a:p>
        </p:txBody>
      </p:sp>
      <p:sp>
        <p:nvSpPr>
          <p:cNvPr id="76" name="Google Shape;76;p13"/>
          <p:cNvSpPr txBox="1">
            <a:spLocks noGrp="1"/>
          </p:cNvSpPr>
          <p:nvPr>
            <p:ph type="body" idx="1"/>
          </p:nvPr>
        </p:nvSpPr>
        <p:spPr>
          <a:xfrm rot="5400000">
            <a:off x="-22113771" y="37689858"/>
            <a:ext cx="163842000" cy="103842043"/>
          </a:xfrm>
          <a:prstGeom prst="rect">
            <a:avLst/>
          </a:prstGeom>
          <a:noFill/>
          <a:ln>
            <a:noFill/>
          </a:ln>
        </p:spPr>
        <p:txBody>
          <a:bodyPr spcFirstLastPara="1" wrap="square" lIns="338550" tIns="338550" rIns="338550" bIns="338550" anchor="t" anchorCtr="0">
            <a:noAutofit/>
          </a:bodyPr>
          <a:lstStyle>
            <a:lvl1pPr marL="457200" marR="0" lvl="0" indent="-3886200" algn="l">
              <a:lnSpc>
                <a:spcPct val="100000"/>
              </a:lnSpc>
              <a:spcBef>
                <a:spcPts val="11600"/>
              </a:spcBef>
              <a:spcAft>
                <a:spcPts val="0"/>
              </a:spcAft>
              <a:buClr>
                <a:schemeClr val="dk1"/>
              </a:buClr>
              <a:buSzPts val="57600"/>
              <a:buFont typeface="Arial"/>
              <a:buChar char="•"/>
              <a:defRPr sz="57600" b="0" i="0" u="none" strike="noStrike" cap="none">
                <a:solidFill>
                  <a:schemeClr val="dk1"/>
                </a:solidFill>
                <a:latin typeface="Calibri"/>
                <a:ea typeface="Calibri"/>
                <a:cs typeface="Calibri"/>
                <a:sym typeface="Calibri"/>
              </a:defRPr>
            </a:lvl1pPr>
            <a:lvl2pPr marL="914400" marR="0" lvl="1" indent="-3422650" algn="l">
              <a:lnSpc>
                <a:spcPct val="100000"/>
              </a:lnSpc>
              <a:spcBef>
                <a:spcPts val="10200"/>
              </a:spcBef>
              <a:spcAft>
                <a:spcPts val="0"/>
              </a:spcAft>
              <a:buClr>
                <a:schemeClr val="dk1"/>
              </a:buClr>
              <a:buSzPts val="50300"/>
              <a:buFont typeface="Arial"/>
              <a:buChar char="–"/>
              <a:defRPr sz="50300" b="0" i="0" u="none" strike="noStrike" cap="none">
                <a:solidFill>
                  <a:schemeClr val="dk1"/>
                </a:solidFill>
                <a:latin typeface="Calibri"/>
                <a:ea typeface="Calibri"/>
                <a:cs typeface="Calibri"/>
                <a:sym typeface="Calibri"/>
              </a:defRPr>
            </a:lvl2pPr>
            <a:lvl3pPr marL="1371600" marR="0" lvl="2" indent="-2990850" algn="l">
              <a:lnSpc>
                <a:spcPct val="100000"/>
              </a:lnSpc>
              <a:spcBef>
                <a:spcPts val="8500"/>
              </a:spcBef>
              <a:spcAft>
                <a:spcPts val="0"/>
              </a:spcAft>
              <a:buClr>
                <a:schemeClr val="dk1"/>
              </a:buClr>
              <a:buSzPts val="43500"/>
              <a:buFont typeface="Arial"/>
              <a:buChar char="•"/>
              <a:defRPr sz="43500" b="0" i="0" u="none" strike="noStrike" cap="none">
                <a:solidFill>
                  <a:schemeClr val="dk1"/>
                </a:solidFill>
                <a:latin typeface="Calibri"/>
                <a:ea typeface="Calibri"/>
                <a:cs typeface="Calibri"/>
                <a:sym typeface="Calibri"/>
              </a:defRPr>
            </a:lvl3pPr>
            <a:lvl4pPr marL="1828800" marR="0" lvl="3"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4pPr>
            <a:lvl5pPr marL="2286000" marR="0" lvl="4"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5pPr>
            <a:lvl6pPr marL="2743200" marR="0" lvl="5"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6pPr>
            <a:lvl7pPr marL="3200400" marR="0" lvl="6"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7pPr>
            <a:lvl8pPr marL="3657600" marR="0" lvl="7"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8pPr>
            <a:lvl9pPr marL="4114800" marR="0" lvl="8"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9pPr>
          </a:lstStyle>
          <a:p>
            <a:endParaRPr/>
          </a:p>
        </p:txBody>
      </p:sp>
      <p:sp>
        <p:nvSpPr>
          <p:cNvPr id="77" name="Google Shape;77;p13"/>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4700" b="0" i="0" u="none">
                <a:solidFill>
                  <a:srgbClr val="898989"/>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78" name="Google Shape;78;p13"/>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324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79" name="Google Shape;79;p13"/>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
          <p:cNvSpPr txBox="1">
            <a:spLocks noGrp="1"/>
          </p:cNvSpPr>
          <p:nvPr>
            <p:ph type="ctrTitle"/>
          </p:nvPr>
        </p:nvSpPr>
        <p:spPr>
          <a:xfrm>
            <a:off x="11830050" y="59651920"/>
            <a:ext cx="134073900" cy="41160000"/>
          </a:xfrm>
          <a:prstGeom prst="rect">
            <a:avLst/>
          </a:prstGeom>
          <a:noFill/>
          <a:ln>
            <a:noFill/>
          </a:ln>
        </p:spPr>
        <p:txBody>
          <a:bodyPr spcFirstLastPara="1" wrap="square" lIns="338550" tIns="338550" rIns="338550" bIns="338550" anchor="ctr" anchorCtr="0">
            <a:noAutofit/>
          </a:bodyPr>
          <a:lstStyle>
            <a:lvl1pPr marR="0" lvl="0" algn="ctr">
              <a:lnSpc>
                <a:spcPct val="100000"/>
              </a:lnSpc>
              <a:spcBef>
                <a:spcPts val="0"/>
              </a:spcBef>
              <a:spcAft>
                <a:spcPts val="0"/>
              </a:spcAft>
              <a:buClr>
                <a:schemeClr val="dk1"/>
              </a:buClr>
              <a:buSzPts val="79400"/>
              <a:buFont typeface="Calibri"/>
              <a:buNone/>
              <a:defRPr sz="79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5100"/>
              <a:buNone/>
              <a:defRPr sz="6900"/>
            </a:lvl2pPr>
            <a:lvl3pPr lvl="2" algn="l">
              <a:lnSpc>
                <a:spcPct val="100000"/>
              </a:lnSpc>
              <a:spcBef>
                <a:spcPts val="0"/>
              </a:spcBef>
              <a:spcAft>
                <a:spcPts val="0"/>
              </a:spcAft>
              <a:buSzPts val="5100"/>
              <a:buNone/>
              <a:defRPr sz="6900"/>
            </a:lvl3pPr>
            <a:lvl4pPr lvl="3" algn="l">
              <a:lnSpc>
                <a:spcPct val="100000"/>
              </a:lnSpc>
              <a:spcBef>
                <a:spcPts val="0"/>
              </a:spcBef>
              <a:spcAft>
                <a:spcPts val="0"/>
              </a:spcAft>
              <a:buSzPts val="5100"/>
              <a:buNone/>
              <a:defRPr sz="6900"/>
            </a:lvl4pPr>
            <a:lvl5pPr lvl="4" algn="l">
              <a:lnSpc>
                <a:spcPct val="100000"/>
              </a:lnSpc>
              <a:spcBef>
                <a:spcPts val="0"/>
              </a:spcBef>
              <a:spcAft>
                <a:spcPts val="0"/>
              </a:spcAft>
              <a:buSzPts val="5100"/>
              <a:buNone/>
              <a:defRPr sz="6900"/>
            </a:lvl5pPr>
            <a:lvl6pPr lvl="5" algn="l">
              <a:lnSpc>
                <a:spcPct val="100000"/>
              </a:lnSpc>
              <a:spcBef>
                <a:spcPts val="0"/>
              </a:spcBef>
              <a:spcAft>
                <a:spcPts val="0"/>
              </a:spcAft>
              <a:buSzPts val="5100"/>
              <a:buNone/>
              <a:defRPr sz="6900"/>
            </a:lvl6pPr>
            <a:lvl7pPr lvl="6" algn="l">
              <a:lnSpc>
                <a:spcPct val="100000"/>
              </a:lnSpc>
              <a:spcBef>
                <a:spcPts val="0"/>
              </a:spcBef>
              <a:spcAft>
                <a:spcPts val="0"/>
              </a:spcAft>
              <a:buSzPts val="5100"/>
              <a:buNone/>
              <a:defRPr sz="6900"/>
            </a:lvl7pPr>
            <a:lvl8pPr lvl="7" algn="l">
              <a:lnSpc>
                <a:spcPct val="100000"/>
              </a:lnSpc>
              <a:spcBef>
                <a:spcPts val="0"/>
              </a:spcBef>
              <a:spcAft>
                <a:spcPts val="0"/>
              </a:spcAft>
              <a:buSzPts val="5100"/>
              <a:buNone/>
              <a:defRPr sz="6900"/>
            </a:lvl8pPr>
            <a:lvl9pPr lvl="8" algn="l">
              <a:lnSpc>
                <a:spcPct val="100000"/>
              </a:lnSpc>
              <a:spcBef>
                <a:spcPts val="0"/>
              </a:spcBef>
              <a:spcAft>
                <a:spcPts val="0"/>
              </a:spcAft>
              <a:buSzPts val="5100"/>
              <a:buNone/>
              <a:defRPr sz="6900"/>
            </a:lvl9pPr>
          </a:lstStyle>
          <a:p>
            <a:endParaRPr/>
          </a:p>
        </p:txBody>
      </p:sp>
      <p:sp>
        <p:nvSpPr>
          <p:cNvPr id="17" name="Google Shape;17;p4"/>
          <p:cNvSpPr txBox="1">
            <a:spLocks noGrp="1"/>
          </p:cNvSpPr>
          <p:nvPr>
            <p:ph type="subTitle" idx="1"/>
          </p:nvPr>
        </p:nvSpPr>
        <p:spPr>
          <a:xfrm>
            <a:off x="23660100" y="108813600"/>
            <a:ext cx="110413800" cy="49072800"/>
          </a:xfrm>
          <a:prstGeom prst="rect">
            <a:avLst/>
          </a:prstGeom>
          <a:noFill/>
          <a:ln>
            <a:noFill/>
          </a:ln>
        </p:spPr>
        <p:txBody>
          <a:bodyPr spcFirstLastPara="1" wrap="square" lIns="338550" tIns="338550" rIns="338550" bIns="338550" anchor="t" anchorCtr="0">
            <a:noAutofit/>
          </a:bodyPr>
          <a:lstStyle>
            <a:lvl1pPr marR="0" lvl="0" algn="ctr">
              <a:lnSpc>
                <a:spcPct val="100000"/>
              </a:lnSpc>
              <a:spcBef>
                <a:spcPts val="11600"/>
              </a:spcBef>
              <a:spcAft>
                <a:spcPts val="0"/>
              </a:spcAft>
              <a:buClr>
                <a:srgbClr val="888888"/>
              </a:buClr>
              <a:buSzPts val="57600"/>
              <a:buFont typeface="Arial"/>
              <a:buNone/>
              <a:defRPr sz="57600" b="0" i="0" u="none" strike="noStrike" cap="none">
                <a:solidFill>
                  <a:srgbClr val="888888"/>
                </a:solidFill>
                <a:latin typeface="Calibri"/>
                <a:ea typeface="Calibri"/>
                <a:cs typeface="Calibri"/>
                <a:sym typeface="Calibri"/>
              </a:defRPr>
            </a:lvl1pPr>
            <a:lvl2pPr marR="0" lvl="1" algn="ctr">
              <a:lnSpc>
                <a:spcPct val="100000"/>
              </a:lnSpc>
              <a:spcBef>
                <a:spcPts val="10200"/>
              </a:spcBef>
              <a:spcAft>
                <a:spcPts val="0"/>
              </a:spcAft>
              <a:buClr>
                <a:srgbClr val="888888"/>
              </a:buClr>
              <a:buSzPts val="50300"/>
              <a:buFont typeface="Arial"/>
              <a:buNone/>
              <a:defRPr sz="50300" b="0" i="0" u="none" strike="noStrike" cap="none">
                <a:solidFill>
                  <a:srgbClr val="888888"/>
                </a:solidFill>
                <a:latin typeface="Calibri"/>
                <a:ea typeface="Calibri"/>
                <a:cs typeface="Calibri"/>
                <a:sym typeface="Calibri"/>
              </a:defRPr>
            </a:lvl2pPr>
            <a:lvl3pPr marR="0" lvl="2" algn="ctr">
              <a:lnSpc>
                <a:spcPct val="100000"/>
              </a:lnSpc>
              <a:spcBef>
                <a:spcPts val="8500"/>
              </a:spcBef>
              <a:spcAft>
                <a:spcPts val="0"/>
              </a:spcAft>
              <a:buClr>
                <a:srgbClr val="888888"/>
              </a:buClr>
              <a:buSzPts val="43500"/>
              <a:buFont typeface="Arial"/>
              <a:buNone/>
              <a:defRPr sz="43500" b="0" i="0" u="none" strike="noStrike" cap="none">
                <a:solidFill>
                  <a:srgbClr val="888888"/>
                </a:solidFill>
                <a:latin typeface="Calibri"/>
                <a:ea typeface="Calibri"/>
                <a:cs typeface="Calibri"/>
                <a:sym typeface="Calibri"/>
              </a:defRPr>
            </a:lvl3pPr>
            <a:lvl4pPr marR="0" lvl="3" algn="ctr">
              <a:lnSpc>
                <a:spcPct val="100000"/>
              </a:lnSpc>
              <a:spcBef>
                <a:spcPts val="7200"/>
              </a:spcBef>
              <a:spcAft>
                <a:spcPts val="0"/>
              </a:spcAft>
              <a:buClr>
                <a:srgbClr val="888888"/>
              </a:buClr>
              <a:buSzPts val="35900"/>
              <a:buFont typeface="Arial"/>
              <a:buNone/>
              <a:defRPr sz="35900" b="0" i="0" u="none" strike="noStrike" cap="none">
                <a:solidFill>
                  <a:srgbClr val="888888"/>
                </a:solidFill>
                <a:latin typeface="Calibri"/>
                <a:ea typeface="Calibri"/>
                <a:cs typeface="Calibri"/>
                <a:sym typeface="Calibri"/>
              </a:defRPr>
            </a:lvl4pPr>
            <a:lvl5pPr marR="0" lvl="4" algn="ctr">
              <a:lnSpc>
                <a:spcPct val="100000"/>
              </a:lnSpc>
              <a:spcBef>
                <a:spcPts val="7200"/>
              </a:spcBef>
              <a:spcAft>
                <a:spcPts val="0"/>
              </a:spcAft>
              <a:buClr>
                <a:srgbClr val="888888"/>
              </a:buClr>
              <a:buSzPts val="35900"/>
              <a:buFont typeface="Arial"/>
              <a:buNone/>
              <a:defRPr sz="35900" b="0" i="0" u="none" strike="noStrike" cap="none">
                <a:solidFill>
                  <a:srgbClr val="888888"/>
                </a:solidFill>
                <a:latin typeface="Calibri"/>
                <a:ea typeface="Calibri"/>
                <a:cs typeface="Calibri"/>
                <a:sym typeface="Calibri"/>
              </a:defRPr>
            </a:lvl5pPr>
            <a:lvl6pPr marR="0" lvl="5" algn="ctr">
              <a:lnSpc>
                <a:spcPct val="100000"/>
              </a:lnSpc>
              <a:spcBef>
                <a:spcPts val="7200"/>
              </a:spcBef>
              <a:spcAft>
                <a:spcPts val="0"/>
              </a:spcAft>
              <a:buClr>
                <a:srgbClr val="888888"/>
              </a:buClr>
              <a:buSzPts val="35900"/>
              <a:buFont typeface="Arial"/>
              <a:buNone/>
              <a:defRPr sz="35900" b="0" i="0" u="none" strike="noStrike" cap="none">
                <a:solidFill>
                  <a:srgbClr val="888888"/>
                </a:solidFill>
                <a:latin typeface="Calibri"/>
                <a:ea typeface="Calibri"/>
                <a:cs typeface="Calibri"/>
                <a:sym typeface="Calibri"/>
              </a:defRPr>
            </a:lvl6pPr>
            <a:lvl7pPr marR="0" lvl="6" algn="ctr">
              <a:lnSpc>
                <a:spcPct val="100000"/>
              </a:lnSpc>
              <a:spcBef>
                <a:spcPts val="7200"/>
              </a:spcBef>
              <a:spcAft>
                <a:spcPts val="0"/>
              </a:spcAft>
              <a:buClr>
                <a:srgbClr val="888888"/>
              </a:buClr>
              <a:buSzPts val="35900"/>
              <a:buFont typeface="Arial"/>
              <a:buNone/>
              <a:defRPr sz="35900" b="0" i="0" u="none" strike="noStrike" cap="none">
                <a:solidFill>
                  <a:srgbClr val="888888"/>
                </a:solidFill>
                <a:latin typeface="Calibri"/>
                <a:ea typeface="Calibri"/>
                <a:cs typeface="Calibri"/>
                <a:sym typeface="Calibri"/>
              </a:defRPr>
            </a:lvl7pPr>
            <a:lvl8pPr marR="0" lvl="7" algn="ctr">
              <a:lnSpc>
                <a:spcPct val="100000"/>
              </a:lnSpc>
              <a:spcBef>
                <a:spcPts val="7200"/>
              </a:spcBef>
              <a:spcAft>
                <a:spcPts val="0"/>
              </a:spcAft>
              <a:buClr>
                <a:srgbClr val="888888"/>
              </a:buClr>
              <a:buSzPts val="35900"/>
              <a:buFont typeface="Arial"/>
              <a:buNone/>
              <a:defRPr sz="35900" b="0" i="0" u="none" strike="noStrike" cap="none">
                <a:solidFill>
                  <a:srgbClr val="888888"/>
                </a:solidFill>
                <a:latin typeface="Calibri"/>
                <a:ea typeface="Calibri"/>
                <a:cs typeface="Calibri"/>
                <a:sym typeface="Calibri"/>
              </a:defRPr>
            </a:lvl8pPr>
            <a:lvl9pPr marR="0" lvl="8" algn="ctr">
              <a:lnSpc>
                <a:spcPct val="100000"/>
              </a:lnSpc>
              <a:spcBef>
                <a:spcPts val="7200"/>
              </a:spcBef>
              <a:spcAft>
                <a:spcPts val="0"/>
              </a:spcAft>
              <a:buClr>
                <a:srgbClr val="888888"/>
              </a:buClr>
              <a:buSzPts val="35900"/>
              <a:buFont typeface="Arial"/>
              <a:buNone/>
              <a:defRPr sz="35900" b="0" i="0" u="none" strike="noStrike" cap="none">
                <a:solidFill>
                  <a:srgbClr val="888888"/>
                </a:solidFill>
                <a:latin typeface="Calibri"/>
                <a:ea typeface="Calibri"/>
                <a:cs typeface="Calibri"/>
                <a:sym typeface="Calibri"/>
              </a:defRPr>
            </a:lvl9pPr>
          </a:lstStyle>
          <a:p>
            <a:endParaRPr/>
          </a:p>
        </p:txBody>
      </p:sp>
      <p:sp>
        <p:nvSpPr>
          <p:cNvPr id="18" name="Google Shape;18;p4"/>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4700" b="0" i="0" u="none">
                <a:solidFill>
                  <a:srgbClr val="898989"/>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19" name="Google Shape;19;p4"/>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324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20" name="Google Shape;20;p4"/>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5"/>
          <p:cNvSpPr txBox="1">
            <a:spLocks noGrp="1"/>
          </p:cNvSpPr>
          <p:nvPr>
            <p:ph type="title"/>
          </p:nvPr>
        </p:nvSpPr>
        <p:spPr>
          <a:xfrm>
            <a:off x="2105555" y="1533525"/>
            <a:ext cx="37850443" cy="6400800"/>
          </a:xfrm>
          <a:prstGeom prst="rect">
            <a:avLst/>
          </a:prstGeom>
          <a:noFill/>
          <a:ln>
            <a:noFill/>
          </a:ln>
        </p:spPr>
        <p:txBody>
          <a:bodyPr spcFirstLastPara="1" wrap="square" lIns="338550" tIns="338550" rIns="338550" bIns="338550" anchor="ctr" anchorCtr="0">
            <a:noAutofit/>
          </a:bodyPr>
          <a:lstStyle>
            <a:lvl1pPr marR="0" lvl="0" algn="ctr">
              <a:lnSpc>
                <a:spcPct val="100000"/>
              </a:lnSpc>
              <a:spcBef>
                <a:spcPts val="0"/>
              </a:spcBef>
              <a:spcAft>
                <a:spcPts val="0"/>
              </a:spcAft>
              <a:buClr>
                <a:schemeClr val="dk1"/>
              </a:buClr>
              <a:buSzPts val="79400"/>
              <a:buFont typeface="Calibri"/>
              <a:buNone/>
              <a:defRPr sz="79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5100"/>
              <a:buNone/>
              <a:defRPr sz="6900"/>
            </a:lvl2pPr>
            <a:lvl3pPr lvl="2" algn="l">
              <a:lnSpc>
                <a:spcPct val="100000"/>
              </a:lnSpc>
              <a:spcBef>
                <a:spcPts val="0"/>
              </a:spcBef>
              <a:spcAft>
                <a:spcPts val="0"/>
              </a:spcAft>
              <a:buSzPts val="5100"/>
              <a:buNone/>
              <a:defRPr sz="6900"/>
            </a:lvl3pPr>
            <a:lvl4pPr lvl="3" algn="l">
              <a:lnSpc>
                <a:spcPct val="100000"/>
              </a:lnSpc>
              <a:spcBef>
                <a:spcPts val="0"/>
              </a:spcBef>
              <a:spcAft>
                <a:spcPts val="0"/>
              </a:spcAft>
              <a:buSzPts val="5100"/>
              <a:buNone/>
              <a:defRPr sz="6900"/>
            </a:lvl4pPr>
            <a:lvl5pPr lvl="4" algn="l">
              <a:lnSpc>
                <a:spcPct val="100000"/>
              </a:lnSpc>
              <a:spcBef>
                <a:spcPts val="0"/>
              </a:spcBef>
              <a:spcAft>
                <a:spcPts val="0"/>
              </a:spcAft>
              <a:buSzPts val="5100"/>
              <a:buNone/>
              <a:defRPr sz="6900"/>
            </a:lvl5pPr>
            <a:lvl6pPr lvl="5" algn="l">
              <a:lnSpc>
                <a:spcPct val="100000"/>
              </a:lnSpc>
              <a:spcBef>
                <a:spcPts val="0"/>
              </a:spcBef>
              <a:spcAft>
                <a:spcPts val="0"/>
              </a:spcAft>
              <a:buSzPts val="5100"/>
              <a:buNone/>
              <a:defRPr sz="6900"/>
            </a:lvl6pPr>
            <a:lvl7pPr lvl="6" algn="l">
              <a:lnSpc>
                <a:spcPct val="100000"/>
              </a:lnSpc>
              <a:spcBef>
                <a:spcPts val="0"/>
              </a:spcBef>
              <a:spcAft>
                <a:spcPts val="0"/>
              </a:spcAft>
              <a:buSzPts val="5100"/>
              <a:buNone/>
              <a:defRPr sz="6900"/>
            </a:lvl7pPr>
            <a:lvl8pPr lvl="7" algn="l">
              <a:lnSpc>
                <a:spcPct val="100000"/>
              </a:lnSpc>
              <a:spcBef>
                <a:spcPts val="0"/>
              </a:spcBef>
              <a:spcAft>
                <a:spcPts val="0"/>
              </a:spcAft>
              <a:buSzPts val="5100"/>
              <a:buNone/>
              <a:defRPr sz="6900"/>
            </a:lvl8pPr>
            <a:lvl9pPr lvl="8" algn="l">
              <a:lnSpc>
                <a:spcPct val="100000"/>
              </a:lnSpc>
              <a:spcBef>
                <a:spcPts val="0"/>
              </a:spcBef>
              <a:spcAft>
                <a:spcPts val="0"/>
              </a:spcAft>
              <a:buSzPts val="5100"/>
              <a:buNone/>
              <a:defRPr sz="6900"/>
            </a:lvl9pPr>
          </a:lstStyle>
          <a:p>
            <a:endParaRPr/>
          </a:p>
        </p:txBody>
      </p:sp>
      <p:sp>
        <p:nvSpPr>
          <p:cNvPr id="23" name="Google Shape;23;p5"/>
          <p:cNvSpPr txBox="1">
            <a:spLocks noGrp="1"/>
          </p:cNvSpPr>
          <p:nvPr>
            <p:ph type="body" idx="1"/>
          </p:nvPr>
        </p:nvSpPr>
        <p:spPr>
          <a:xfrm>
            <a:off x="2105555" y="8967788"/>
            <a:ext cx="37850443" cy="25344480"/>
          </a:xfrm>
          <a:prstGeom prst="rect">
            <a:avLst/>
          </a:prstGeom>
          <a:noFill/>
          <a:ln>
            <a:noFill/>
          </a:ln>
        </p:spPr>
        <p:txBody>
          <a:bodyPr spcFirstLastPara="1" wrap="square" lIns="338550" tIns="338550" rIns="338550" bIns="338550" anchor="t" anchorCtr="0">
            <a:noAutofit/>
          </a:bodyPr>
          <a:lstStyle>
            <a:lvl1pPr marL="457200" marR="0" lvl="0" indent="-3886200" algn="l">
              <a:lnSpc>
                <a:spcPct val="100000"/>
              </a:lnSpc>
              <a:spcBef>
                <a:spcPts val="11600"/>
              </a:spcBef>
              <a:spcAft>
                <a:spcPts val="0"/>
              </a:spcAft>
              <a:buClr>
                <a:schemeClr val="dk1"/>
              </a:buClr>
              <a:buSzPts val="57600"/>
              <a:buFont typeface="Arial"/>
              <a:buChar char="•"/>
              <a:defRPr sz="57600" b="0" i="0" u="none" strike="noStrike" cap="none">
                <a:solidFill>
                  <a:schemeClr val="dk1"/>
                </a:solidFill>
                <a:latin typeface="Calibri"/>
                <a:ea typeface="Calibri"/>
                <a:cs typeface="Calibri"/>
                <a:sym typeface="Calibri"/>
              </a:defRPr>
            </a:lvl1pPr>
            <a:lvl2pPr marL="914400" marR="0" lvl="1" indent="-3422650" algn="l">
              <a:lnSpc>
                <a:spcPct val="100000"/>
              </a:lnSpc>
              <a:spcBef>
                <a:spcPts val="10200"/>
              </a:spcBef>
              <a:spcAft>
                <a:spcPts val="0"/>
              </a:spcAft>
              <a:buClr>
                <a:schemeClr val="dk1"/>
              </a:buClr>
              <a:buSzPts val="50300"/>
              <a:buFont typeface="Arial"/>
              <a:buChar char="–"/>
              <a:defRPr sz="50300" b="0" i="0" u="none" strike="noStrike" cap="none">
                <a:solidFill>
                  <a:schemeClr val="dk1"/>
                </a:solidFill>
                <a:latin typeface="Calibri"/>
                <a:ea typeface="Calibri"/>
                <a:cs typeface="Calibri"/>
                <a:sym typeface="Calibri"/>
              </a:defRPr>
            </a:lvl2pPr>
            <a:lvl3pPr marL="1371600" marR="0" lvl="2" indent="-2990850" algn="l">
              <a:lnSpc>
                <a:spcPct val="100000"/>
              </a:lnSpc>
              <a:spcBef>
                <a:spcPts val="8500"/>
              </a:spcBef>
              <a:spcAft>
                <a:spcPts val="0"/>
              </a:spcAft>
              <a:buClr>
                <a:schemeClr val="dk1"/>
              </a:buClr>
              <a:buSzPts val="43500"/>
              <a:buFont typeface="Arial"/>
              <a:buChar char="•"/>
              <a:defRPr sz="43500" b="0" i="0" u="none" strike="noStrike" cap="none">
                <a:solidFill>
                  <a:schemeClr val="dk1"/>
                </a:solidFill>
                <a:latin typeface="Calibri"/>
                <a:ea typeface="Calibri"/>
                <a:cs typeface="Calibri"/>
                <a:sym typeface="Calibri"/>
              </a:defRPr>
            </a:lvl3pPr>
            <a:lvl4pPr marL="1828800" marR="0" lvl="3"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4pPr>
            <a:lvl5pPr marL="2286000" marR="0" lvl="4"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5pPr>
            <a:lvl6pPr marL="2743200" marR="0" lvl="5"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6pPr>
            <a:lvl7pPr marL="3200400" marR="0" lvl="6"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7pPr>
            <a:lvl8pPr marL="3657600" marR="0" lvl="7"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8pPr>
            <a:lvl9pPr marL="4114800" marR="0" lvl="8"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9pPr>
          </a:lstStyle>
          <a:p>
            <a:endParaRPr/>
          </a:p>
        </p:txBody>
      </p:sp>
      <p:sp>
        <p:nvSpPr>
          <p:cNvPr id="24" name="Google Shape;24;p5"/>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4700" b="0" i="0" u="none">
                <a:solidFill>
                  <a:srgbClr val="898989"/>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25" name="Google Shape;25;p5"/>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324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26" name="Google Shape;26;p5"/>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
          <p:cNvSpPr txBox="1">
            <a:spLocks noGrp="1"/>
          </p:cNvSpPr>
          <p:nvPr>
            <p:ph type="title"/>
          </p:nvPr>
        </p:nvSpPr>
        <p:spPr>
          <a:xfrm>
            <a:off x="12459901" y="123393211"/>
            <a:ext cx="134073900" cy="38137680"/>
          </a:xfrm>
          <a:prstGeom prst="rect">
            <a:avLst/>
          </a:prstGeom>
          <a:noFill/>
          <a:ln>
            <a:noFill/>
          </a:ln>
        </p:spPr>
        <p:txBody>
          <a:bodyPr spcFirstLastPara="1" wrap="square" lIns="338550" tIns="338550" rIns="338550" bIns="338550" anchor="t" anchorCtr="0">
            <a:noAutofit/>
          </a:bodyPr>
          <a:lstStyle>
            <a:lvl1pPr marR="0" lvl="0" algn="l">
              <a:lnSpc>
                <a:spcPct val="100000"/>
              </a:lnSpc>
              <a:spcBef>
                <a:spcPts val="0"/>
              </a:spcBef>
              <a:spcAft>
                <a:spcPts val="0"/>
              </a:spcAft>
              <a:buClr>
                <a:schemeClr val="dk1"/>
              </a:buClr>
              <a:buSzPts val="71700"/>
              <a:buFont typeface="Calibri"/>
              <a:buNone/>
              <a:defRPr sz="71700" b="1"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5100"/>
              <a:buNone/>
              <a:defRPr sz="6900"/>
            </a:lvl2pPr>
            <a:lvl3pPr lvl="2" algn="l">
              <a:lnSpc>
                <a:spcPct val="100000"/>
              </a:lnSpc>
              <a:spcBef>
                <a:spcPts val="0"/>
              </a:spcBef>
              <a:spcAft>
                <a:spcPts val="0"/>
              </a:spcAft>
              <a:buSzPts val="5100"/>
              <a:buNone/>
              <a:defRPr sz="6900"/>
            </a:lvl3pPr>
            <a:lvl4pPr lvl="3" algn="l">
              <a:lnSpc>
                <a:spcPct val="100000"/>
              </a:lnSpc>
              <a:spcBef>
                <a:spcPts val="0"/>
              </a:spcBef>
              <a:spcAft>
                <a:spcPts val="0"/>
              </a:spcAft>
              <a:buSzPts val="5100"/>
              <a:buNone/>
              <a:defRPr sz="6900"/>
            </a:lvl4pPr>
            <a:lvl5pPr lvl="4" algn="l">
              <a:lnSpc>
                <a:spcPct val="100000"/>
              </a:lnSpc>
              <a:spcBef>
                <a:spcPts val="0"/>
              </a:spcBef>
              <a:spcAft>
                <a:spcPts val="0"/>
              </a:spcAft>
              <a:buSzPts val="5100"/>
              <a:buNone/>
              <a:defRPr sz="6900"/>
            </a:lvl5pPr>
            <a:lvl6pPr lvl="5" algn="l">
              <a:lnSpc>
                <a:spcPct val="100000"/>
              </a:lnSpc>
              <a:spcBef>
                <a:spcPts val="0"/>
              </a:spcBef>
              <a:spcAft>
                <a:spcPts val="0"/>
              </a:spcAft>
              <a:buSzPts val="5100"/>
              <a:buNone/>
              <a:defRPr sz="6900"/>
            </a:lvl6pPr>
            <a:lvl7pPr lvl="6" algn="l">
              <a:lnSpc>
                <a:spcPct val="100000"/>
              </a:lnSpc>
              <a:spcBef>
                <a:spcPts val="0"/>
              </a:spcBef>
              <a:spcAft>
                <a:spcPts val="0"/>
              </a:spcAft>
              <a:buSzPts val="5100"/>
              <a:buNone/>
              <a:defRPr sz="6900"/>
            </a:lvl7pPr>
            <a:lvl8pPr lvl="7" algn="l">
              <a:lnSpc>
                <a:spcPct val="100000"/>
              </a:lnSpc>
              <a:spcBef>
                <a:spcPts val="0"/>
              </a:spcBef>
              <a:spcAft>
                <a:spcPts val="0"/>
              </a:spcAft>
              <a:buSzPts val="5100"/>
              <a:buNone/>
              <a:defRPr sz="6900"/>
            </a:lvl8pPr>
            <a:lvl9pPr lvl="8" algn="l">
              <a:lnSpc>
                <a:spcPct val="100000"/>
              </a:lnSpc>
              <a:spcBef>
                <a:spcPts val="0"/>
              </a:spcBef>
              <a:spcAft>
                <a:spcPts val="0"/>
              </a:spcAft>
              <a:buSzPts val="5100"/>
              <a:buNone/>
              <a:defRPr sz="6900"/>
            </a:lvl9pPr>
          </a:lstStyle>
          <a:p>
            <a:endParaRPr/>
          </a:p>
        </p:txBody>
      </p:sp>
      <p:sp>
        <p:nvSpPr>
          <p:cNvPr id="29" name="Google Shape;29;p6"/>
          <p:cNvSpPr txBox="1">
            <a:spLocks noGrp="1"/>
          </p:cNvSpPr>
          <p:nvPr>
            <p:ph type="body" idx="1"/>
          </p:nvPr>
        </p:nvSpPr>
        <p:spPr>
          <a:xfrm>
            <a:off x="12459901" y="81387978"/>
            <a:ext cx="134073900" cy="42005040"/>
          </a:xfrm>
          <a:prstGeom prst="rect">
            <a:avLst/>
          </a:prstGeom>
          <a:noFill/>
          <a:ln>
            <a:noFill/>
          </a:ln>
        </p:spPr>
        <p:txBody>
          <a:bodyPr spcFirstLastPara="1" wrap="square" lIns="338550" tIns="338550" rIns="338550" bIns="338550" anchor="b" anchorCtr="0">
            <a:noAutofit/>
          </a:bodyPr>
          <a:lstStyle>
            <a:lvl1pPr marL="457200" marR="0" lvl="0" indent="-228600" algn="l">
              <a:lnSpc>
                <a:spcPct val="100000"/>
              </a:lnSpc>
              <a:spcBef>
                <a:spcPts val="7200"/>
              </a:spcBef>
              <a:spcAft>
                <a:spcPts val="0"/>
              </a:spcAft>
              <a:buClr>
                <a:srgbClr val="888888"/>
              </a:buClr>
              <a:buSzPts val="35900"/>
              <a:buFont typeface="Arial"/>
              <a:buNone/>
              <a:defRPr sz="35900" b="0" i="0" u="none" strike="noStrike" cap="none">
                <a:solidFill>
                  <a:srgbClr val="888888"/>
                </a:solidFill>
                <a:latin typeface="Calibri"/>
                <a:ea typeface="Calibri"/>
                <a:cs typeface="Calibri"/>
                <a:sym typeface="Calibri"/>
              </a:defRPr>
            </a:lvl1pPr>
            <a:lvl2pPr marL="914400" marR="0" lvl="1" indent="-228600" algn="l">
              <a:lnSpc>
                <a:spcPct val="100000"/>
              </a:lnSpc>
              <a:spcBef>
                <a:spcPts val="6400"/>
              </a:spcBef>
              <a:spcAft>
                <a:spcPts val="0"/>
              </a:spcAft>
              <a:buClr>
                <a:srgbClr val="888888"/>
              </a:buClr>
              <a:buSzPts val="32400"/>
              <a:buFont typeface="Arial"/>
              <a:buNone/>
              <a:defRPr sz="32400" b="0" i="0" u="none" strike="noStrike" cap="none">
                <a:solidFill>
                  <a:srgbClr val="888888"/>
                </a:solidFill>
                <a:latin typeface="Calibri"/>
                <a:ea typeface="Calibri"/>
                <a:cs typeface="Calibri"/>
                <a:sym typeface="Calibri"/>
              </a:defRPr>
            </a:lvl2pPr>
            <a:lvl3pPr marL="1371600" marR="0" lvl="2" indent="-228600" algn="l">
              <a:lnSpc>
                <a:spcPct val="100000"/>
              </a:lnSpc>
              <a:spcBef>
                <a:spcPts val="6000"/>
              </a:spcBef>
              <a:spcAft>
                <a:spcPts val="0"/>
              </a:spcAft>
              <a:buClr>
                <a:srgbClr val="888888"/>
              </a:buClr>
              <a:buSzPts val="29000"/>
              <a:buFont typeface="Arial"/>
              <a:buNone/>
              <a:defRPr sz="29000" b="0" i="0" u="none" strike="noStrike" cap="none">
                <a:solidFill>
                  <a:srgbClr val="888888"/>
                </a:solidFill>
                <a:latin typeface="Calibri"/>
                <a:ea typeface="Calibri"/>
                <a:cs typeface="Calibri"/>
                <a:sym typeface="Calibri"/>
              </a:defRPr>
            </a:lvl3pPr>
            <a:lvl4pPr marL="1828800" marR="0" lvl="3" indent="-228600" algn="l">
              <a:lnSpc>
                <a:spcPct val="100000"/>
              </a:lnSpc>
              <a:spcBef>
                <a:spcPts val="5100"/>
              </a:spcBef>
              <a:spcAft>
                <a:spcPts val="0"/>
              </a:spcAft>
              <a:buClr>
                <a:srgbClr val="888888"/>
              </a:buClr>
              <a:buSzPts val="25200"/>
              <a:buFont typeface="Arial"/>
              <a:buNone/>
              <a:defRPr sz="25200" b="0" i="0" u="none" strike="noStrike" cap="none">
                <a:solidFill>
                  <a:srgbClr val="888888"/>
                </a:solidFill>
                <a:latin typeface="Calibri"/>
                <a:ea typeface="Calibri"/>
                <a:cs typeface="Calibri"/>
                <a:sym typeface="Calibri"/>
              </a:defRPr>
            </a:lvl4pPr>
            <a:lvl5pPr marL="2286000" marR="0" lvl="4" indent="-228600" algn="l">
              <a:lnSpc>
                <a:spcPct val="100000"/>
              </a:lnSpc>
              <a:spcBef>
                <a:spcPts val="5100"/>
              </a:spcBef>
              <a:spcAft>
                <a:spcPts val="0"/>
              </a:spcAft>
              <a:buClr>
                <a:srgbClr val="888888"/>
              </a:buClr>
              <a:buSzPts val="25200"/>
              <a:buFont typeface="Arial"/>
              <a:buNone/>
              <a:defRPr sz="25200" b="0" i="0" u="none" strike="noStrike" cap="none">
                <a:solidFill>
                  <a:srgbClr val="888888"/>
                </a:solidFill>
                <a:latin typeface="Calibri"/>
                <a:ea typeface="Calibri"/>
                <a:cs typeface="Calibri"/>
                <a:sym typeface="Calibri"/>
              </a:defRPr>
            </a:lvl5pPr>
            <a:lvl6pPr marL="2743200" marR="0" lvl="5" indent="-228600" algn="l">
              <a:lnSpc>
                <a:spcPct val="100000"/>
              </a:lnSpc>
              <a:spcBef>
                <a:spcPts val="5100"/>
              </a:spcBef>
              <a:spcAft>
                <a:spcPts val="0"/>
              </a:spcAft>
              <a:buClr>
                <a:srgbClr val="888888"/>
              </a:buClr>
              <a:buSzPts val="25200"/>
              <a:buFont typeface="Arial"/>
              <a:buNone/>
              <a:defRPr sz="25200" b="0" i="0" u="none" strike="noStrike" cap="none">
                <a:solidFill>
                  <a:srgbClr val="888888"/>
                </a:solidFill>
                <a:latin typeface="Calibri"/>
                <a:ea typeface="Calibri"/>
                <a:cs typeface="Calibri"/>
                <a:sym typeface="Calibri"/>
              </a:defRPr>
            </a:lvl6pPr>
            <a:lvl7pPr marL="3200400" marR="0" lvl="6" indent="-228600" algn="l">
              <a:lnSpc>
                <a:spcPct val="100000"/>
              </a:lnSpc>
              <a:spcBef>
                <a:spcPts val="5100"/>
              </a:spcBef>
              <a:spcAft>
                <a:spcPts val="0"/>
              </a:spcAft>
              <a:buClr>
                <a:srgbClr val="888888"/>
              </a:buClr>
              <a:buSzPts val="25200"/>
              <a:buFont typeface="Arial"/>
              <a:buNone/>
              <a:defRPr sz="25200" b="0" i="0" u="none" strike="noStrike" cap="none">
                <a:solidFill>
                  <a:srgbClr val="888888"/>
                </a:solidFill>
                <a:latin typeface="Calibri"/>
                <a:ea typeface="Calibri"/>
                <a:cs typeface="Calibri"/>
                <a:sym typeface="Calibri"/>
              </a:defRPr>
            </a:lvl7pPr>
            <a:lvl8pPr marL="3657600" marR="0" lvl="7" indent="-228600" algn="l">
              <a:lnSpc>
                <a:spcPct val="100000"/>
              </a:lnSpc>
              <a:spcBef>
                <a:spcPts val="5100"/>
              </a:spcBef>
              <a:spcAft>
                <a:spcPts val="0"/>
              </a:spcAft>
              <a:buClr>
                <a:srgbClr val="888888"/>
              </a:buClr>
              <a:buSzPts val="25200"/>
              <a:buFont typeface="Arial"/>
              <a:buNone/>
              <a:defRPr sz="25200" b="0" i="0" u="none" strike="noStrike" cap="none">
                <a:solidFill>
                  <a:srgbClr val="888888"/>
                </a:solidFill>
                <a:latin typeface="Calibri"/>
                <a:ea typeface="Calibri"/>
                <a:cs typeface="Calibri"/>
                <a:sym typeface="Calibri"/>
              </a:defRPr>
            </a:lvl8pPr>
            <a:lvl9pPr marL="4114800" marR="0" lvl="8" indent="-228600" algn="l">
              <a:lnSpc>
                <a:spcPct val="100000"/>
              </a:lnSpc>
              <a:spcBef>
                <a:spcPts val="5100"/>
              </a:spcBef>
              <a:spcAft>
                <a:spcPts val="0"/>
              </a:spcAft>
              <a:buClr>
                <a:srgbClr val="888888"/>
              </a:buClr>
              <a:buSzPts val="25200"/>
              <a:buFont typeface="Arial"/>
              <a:buNone/>
              <a:defRPr sz="25200" b="0" i="0" u="none" strike="noStrike" cap="none">
                <a:solidFill>
                  <a:srgbClr val="888888"/>
                </a:solidFill>
                <a:latin typeface="Calibri"/>
                <a:ea typeface="Calibri"/>
                <a:cs typeface="Calibri"/>
                <a:sym typeface="Calibri"/>
              </a:defRPr>
            </a:lvl9pPr>
          </a:lstStyle>
          <a:p>
            <a:endParaRPr/>
          </a:p>
        </p:txBody>
      </p:sp>
      <p:sp>
        <p:nvSpPr>
          <p:cNvPr id="30" name="Google Shape;30;p6"/>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4700" b="0" i="0" u="none">
                <a:solidFill>
                  <a:srgbClr val="898989"/>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31" name="Google Shape;31;p6"/>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324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32" name="Google Shape;32;p6"/>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2105555" y="1533525"/>
            <a:ext cx="37850443" cy="6400800"/>
          </a:xfrm>
          <a:prstGeom prst="rect">
            <a:avLst/>
          </a:prstGeom>
          <a:noFill/>
          <a:ln>
            <a:noFill/>
          </a:ln>
        </p:spPr>
        <p:txBody>
          <a:bodyPr spcFirstLastPara="1" wrap="square" lIns="338550" tIns="338550" rIns="338550" bIns="338550" anchor="ctr" anchorCtr="0">
            <a:noAutofit/>
          </a:bodyPr>
          <a:lstStyle>
            <a:lvl1pPr marR="0" lvl="0" algn="ctr">
              <a:lnSpc>
                <a:spcPct val="100000"/>
              </a:lnSpc>
              <a:spcBef>
                <a:spcPts val="0"/>
              </a:spcBef>
              <a:spcAft>
                <a:spcPts val="0"/>
              </a:spcAft>
              <a:buClr>
                <a:schemeClr val="dk1"/>
              </a:buClr>
              <a:buSzPts val="79400"/>
              <a:buFont typeface="Calibri"/>
              <a:buNone/>
              <a:defRPr sz="79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5100"/>
              <a:buNone/>
              <a:defRPr sz="6900"/>
            </a:lvl2pPr>
            <a:lvl3pPr lvl="2" algn="l">
              <a:lnSpc>
                <a:spcPct val="100000"/>
              </a:lnSpc>
              <a:spcBef>
                <a:spcPts val="0"/>
              </a:spcBef>
              <a:spcAft>
                <a:spcPts val="0"/>
              </a:spcAft>
              <a:buSzPts val="5100"/>
              <a:buNone/>
              <a:defRPr sz="6900"/>
            </a:lvl3pPr>
            <a:lvl4pPr lvl="3" algn="l">
              <a:lnSpc>
                <a:spcPct val="100000"/>
              </a:lnSpc>
              <a:spcBef>
                <a:spcPts val="0"/>
              </a:spcBef>
              <a:spcAft>
                <a:spcPts val="0"/>
              </a:spcAft>
              <a:buSzPts val="5100"/>
              <a:buNone/>
              <a:defRPr sz="6900"/>
            </a:lvl4pPr>
            <a:lvl5pPr lvl="4" algn="l">
              <a:lnSpc>
                <a:spcPct val="100000"/>
              </a:lnSpc>
              <a:spcBef>
                <a:spcPts val="0"/>
              </a:spcBef>
              <a:spcAft>
                <a:spcPts val="0"/>
              </a:spcAft>
              <a:buSzPts val="5100"/>
              <a:buNone/>
              <a:defRPr sz="6900"/>
            </a:lvl5pPr>
            <a:lvl6pPr lvl="5" algn="l">
              <a:lnSpc>
                <a:spcPct val="100000"/>
              </a:lnSpc>
              <a:spcBef>
                <a:spcPts val="0"/>
              </a:spcBef>
              <a:spcAft>
                <a:spcPts val="0"/>
              </a:spcAft>
              <a:buSzPts val="5100"/>
              <a:buNone/>
              <a:defRPr sz="6900"/>
            </a:lvl6pPr>
            <a:lvl7pPr lvl="6" algn="l">
              <a:lnSpc>
                <a:spcPct val="100000"/>
              </a:lnSpc>
              <a:spcBef>
                <a:spcPts val="0"/>
              </a:spcBef>
              <a:spcAft>
                <a:spcPts val="0"/>
              </a:spcAft>
              <a:buSzPts val="5100"/>
              <a:buNone/>
              <a:defRPr sz="6900"/>
            </a:lvl7pPr>
            <a:lvl8pPr lvl="7" algn="l">
              <a:lnSpc>
                <a:spcPct val="100000"/>
              </a:lnSpc>
              <a:spcBef>
                <a:spcPts val="0"/>
              </a:spcBef>
              <a:spcAft>
                <a:spcPts val="0"/>
              </a:spcAft>
              <a:buSzPts val="5100"/>
              <a:buNone/>
              <a:defRPr sz="6900"/>
            </a:lvl8pPr>
            <a:lvl9pPr lvl="8" algn="l">
              <a:lnSpc>
                <a:spcPct val="100000"/>
              </a:lnSpc>
              <a:spcBef>
                <a:spcPts val="0"/>
              </a:spcBef>
              <a:spcAft>
                <a:spcPts val="0"/>
              </a:spcAft>
              <a:buSzPts val="5100"/>
              <a:buNone/>
              <a:defRPr sz="6900"/>
            </a:lvl9pPr>
          </a:lstStyle>
          <a:p>
            <a:endParaRPr/>
          </a:p>
        </p:txBody>
      </p:sp>
      <p:sp>
        <p:nvSpPr>
          <p:cNvPr id="35" name="Google Shape;35;p7"/>
          <p:cNvSpPr txBox="1">
            <a:spLocks noGrp="1"/>
          </p:cNvSpPr>
          <p:nvPr>
            <p:ph type="body" idx="1"/>
          </p:nvPr>
        </p:nvSpPr>
        <p:spPr>
          <a:xfrm>
            <a:off x="7886700" y="44805617"/>
            <a:ext cx="69665357" cy="126727440"/>
          </a:xfrm>
          <a:prstGeom prst="rect">
            <a:avLst/>
          </a:prstGeom>
          <a:noFill/>
          <a:ln>
            <a:noFill/>
          </a:ln>
        </p:spPr>
        <p:txBody>
          <a:bodyPr spcFirstLastPara="1" wrap="square" lIns="338550" tIns="338550" rIns="338550" bIns="338550" anchor="t" anchorCtr="0">
            <a:noAutofit/>
          </a:bodyPr>
          <a:lstStyle>
            <a:lvl1pPr marL="457200" marR="0" lvl="0" indent="-3422650" algn="l">
              <a:lnSpc>
                <a:spcPct val="100000"/>
              </a:lnSpc>
              <a:spcBef>
                <a:spcPts val="10200"/>
              </a:spcBef>
              <a:spcAft>
                <a:spcPts val="0"/>
              </a:spcAft>
              <a:buClr>
                <a:schemeClr val="dk1"/>
              </a:buClr>
              <a:buSzPts val="50300"/>
              <a:buFont typeface="Arial"/>
              <a:buChar char="•"/>
              <a:defRPr sz="50300" b="0" i="0" u="none" strike="noStrike" cap="none">
                <a:solidFill>
                  <a:schemeClr val="dk1"/>
                </a:solidFill>
                <a:latin typeface="Calibri"/>
                <a:ea typeface="Calibri"/>
                <a:cs typeface="Calibri"/>
                <a:sym typeface="Calibri"/>
              </a:defRPr>
            </a:lvl1pPr>
            <a:lvl2pPr marL="914400" marR="0" lvl="1" indent="-2990850" algn="l">
              <a:lnSpc>
                <a:spcPct val="100000"/>
              </a:lnSpc>
              <a:spcBef>
                <a:spcPts val="8500"/>
              </a:spcBef>
              <a:spcAft>
                <a:spcPts val="0"/>
              </a:spcAft>
              <a:buClr>
                <a:schemeClr val="dk1"/>
              </a:buClr>
              <a:buSzPts val="43500"/>
              <a:buFont typeface="Arial"/>
              <a:buChar char="–"/>
              <a:defRPr sz="43500" b="0" i="0" u="none" strike="noStrike" cap="none">
                <a:solidFill>
                  <a:schemeClr val="dk1"/>
                </a:solidFill>
                <a:latin typeface="Calibri"/>
                <a:ea typeface="Calibri"/>
                <a:cs typeface="Calibri"/>
                <a:sym typeface="Calibri"/>
              </a:defRPr>
            </a:lvl2pPr>
            <a:lvl3pPr marL="1371600" marR="0" lvl="2"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3pPr>
            <a:lvl4pPr marL="1828800" marR="0" lvl="3"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4pPr>
            <a:lvl5pPr marL="2286000" marR="0" lvl="4"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5pPr>
            <a:lvl6pPr marL="2743200" marR="0" lvl="5"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6pPr>
            <a:lvl7pPr marL="3200400" marR="0" lvl="6"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7pPr>
            <a:lvl8pPr marL="3657600" marR="0" lvl="7"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8pPr>
            <a:lvl9pPr marL="4114800" marR="0" lvl="8"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9pPr>
          </a:lstStyle>
          <a:p>
            <a:endParaRPr/>
          </a:p>
        </p:txBody>
      </p:sp>
      <p:sp>
        <p:nvSpPr>
          <p:cNvPr id="36" name="Google Shape;36;p7"/>
          <p:cNvSpPr txBox="1">
            <a:spLocks noGrp="1"/>
          </p:cNvSpPr>
          <p:nvPr>
            <p:ph type="body" idx="2"/>
          </p:nvPr>
        </p:nvSpPr>
        <p:spPr>
          <a:xfrm>
            <a:off x="80181450" y="44805617"/>
            <a:ext cx="69665357" cy="126727440"/>
          </a:xfrm>
          <a:prstGeom prst="rect">
            <a:avLst/>
          </a:prstGeom>
          <a:noFill/>
          <a:ln>
            <a:noFill/>
          </a:ln>
        </p:spPr>
        <p:txBody>
          <a:bodyPr spcFirstLastPara="1" wrap="square" lIns="338550" tIns="338550" rIns="338550" bIns="338550" anchor="t" anchorCtr="0">
            <a:noAutofit/>
          </a:bodyPr>
          <a:lstStyle>
            <a:lvl1pPr marL="457200" marR="0" lvl="0" indent="-3422650" algn="l">
              <a:lnSpc>
                <a:spcPct val="100000"/>
              </a:lnSpc>
              <a:spcBef>
                <a:spcPts val="10200"/>
              </a:spcBef>
              <a:spcAft>
                <a:spcPts val="0"/>
              </a:spcAft>
              <a:buClr>
                <a:schemeClr val="dk1"/>
              </a:buClr>
              <a:buSzPts val="50300"/>
              <a:buFont typeface="Arial"/>
              <a:buChar char="•"/>
              <a:defRPr sz="50300" b="0" i="0" u="none" strike="noStrike" cap="none">
                <a:solidFill>
                  <a:schemeClr val="dk1"/>
                </a:solidFill>
                <a:latin typeface="Calibri"/>
                <a:ea typeface="Calibri"/>
                <a:cs typeface="Calibri"/>
                <a:sym typeface="Calibri"/>
              </a:defRPr>
            </a:lvl1pPr>
            <a:lvl2pPr marL="914400" marR="0" lvl="1" indent="-2990850" algn="l">
              <a:lnSpc>
                <a:spcPct val="100000"/>
              </a:lnSpc>
              <a:spcBef>
                <a:spcPts val="8500"/>
              </a:spcBef>
              <a:spcAft>
                <a:spcPts val="0"/>
              </a:spcAft>
              <a:buClr>
                <a:schemeClr val="dk1"/>
              </a:buClr>
              <a:buSzPts val="43500"/>
              <a:buFont typeface="Arial"/>
              <a:buChar char="–"/>
              <a:defRPr sz="43500" b="0" i="0" u="none" strike="noStrike" cap="none">
                <a:solidFill>
                  <a:schemeClr val="dk1"/>
                </a:solidFill>
                <a:latin typeface="Calibri"/>
                <a:ea typeface="Calibri"/>
                <a:cs typeface="Calibri"/>
                <a:sym typeface="Calibri"/>
              </a:defRPr>
            </a:lvl2pPr>
            <a:lvl3pPr marL="1371600" marR="0" lvl="2"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3pPr>
            <a:lvl4pPr marL="1828800" marR="0" lvl="3"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4pPr>
            <a:lvl5pPr marL="2286000" marR="0" lvl="4"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5pPr>
            <a:lvl6pPr marL="2743200" marR="0" lvl="5"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6pPr>
            <a:lvl7pPr marL="3200400" marR="0" lvl="6"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7pPr>
            <a:lvl8pPr marL="3657600" marR="0" lvl="7"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8pPr>
            <a:lvl9pPr marL="4114800" marR="0" lvl="8"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9pPr>
          </a:lstStyle>
          <a:p>
            <a:endParaRPr/>
          </a:p>
        </p:txBody>
      </p:sp>
      <p:sp>
        <p:nvSpPr>
          <p:cNvPr id="37" name="Google Shape;37;p7"/>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4700" b="0" i="0" u="none">
                <a:solidFill>
                  <a:srgbClr val="898989"/>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38" name="Google Shape;38;p7"/>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324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39" name="Google Shape;39;p7"/>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8"/>
          <p:cNvSpPr txBox="1">
            <a:spLocks noGrp="1"/>
          </p:cNvSpPr>
          <p:nvPr>
            <p:ph type="title"/>
          </p:nvPr>
        </p:nvSpPr>
        <p:spPr>
          <a:xfrm>
            <a:off x="2105555" y="1533525"/>
            <a:ext cx="37850443" cy="6400800"/>
          </a:xfrm>
          <a:prstGeom prst="rect">
            <a:avLst/>
          </a:prstGeom>
          <a:noFill/>
          <a:ln>
            <a:noFill/>
          </a:ln>
        </p:spPr>
        <p:txBody>
          <a:bodyPr spcFirstLastPara="1" wrap="square" lIns="338550" tIns="338550" rIns="338550" bIns="338550" anchor="ctr" anchorCtr="0">
            <a:noAutofit/>
          </a:bodyPr>
          <a:lstStyle>
            <a:lvl1pPr marR="0" lvl="0" algn="ctr">
              <a:lnSpc>
                <a:spcPct val="100000"/>
              </a:lnSpc>
              <a:spcBef>
                <a:spcPts val="0"/>
              </a:spcBef>
              <a:spcAft>
                <a:spcPts val="0"/>
              </a:spcAft>
              <a:buClr>
                <a:schemeClr val="dk1"/>
              </a:buClr>
              <a:buSzPts val="79400"/>
              <a:buFont typeface="Calibri"/>
              <a:buNone/>
              <a:defRPr sz="79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5100"/>
              <a:buNone/>
              <a:defRPr sz="6900"/>
            </a:lvl2pPr>
            <a:lvl3pPr lvl="2" algn="l">
              <a:lnSpc>
                <a:spcPct val="100000"/>
              </a:lnSpc>
              <a:spcBef>
                <a:spcPts val="0"/>
              </a:spcBef>
              <a:spcAft>
                <a:spcPts val="0"/>
              </a:spcAft>
              <a:buSzPts val="5100"/>
              <a:buNone/>
              <a:defRPr sz="6900"/>
            </a:lvl3pPr>
            <a:lvl4pPr lvl="3" algn="l">
              <a:lnSpc>
                <a:spcPct val="100000"/>
              </a:lnSpc>
              <a:spcBef>
                <a:spcPts val="0"/>
              </a:spcBef>
              <a:spcAft>
                <a:spcPts val="0"/>
              </a:spcAft>
              <a:buSzPts val="5100"/>
              <a:buNone/>
              <a:defRPr sz="6900"/>
            </a:lvl4pPr>
            <a:lvl5pPr lvl="4" algn="l">
              <a:lnSpc>
                <a:spcPct val="100000"/>
              </a:lnSpc>
              <a:spcBef>
                <a:spcPts val="0"/>
              </a:spcBef>
              <a:spcAft>
                <a:spcPts val="0"/>
              </a:spcAft>
              <a:buSzPts val="5100"/>
              <a:buNone/>
              <a:defRPr sz="6900"/>
            </a:lvl5pPr>
            <a:lvl6pPr lvl="5" algn="l">
              <a:lnSpc>
                <a:spcPct val="100000"/>
              </a:lnSpc>
              <a:spcBef>
                <a:spcPts val="0"/>
              </a:spcBef>
              <a:spcAft>
                <a:spcPts val="0"/>
              </a:spcAft>
              <a:buSzPts val="5100"/>
              <a:buNone/>
              <a:defRPr sz="6900"/>
            </a:lvl6pPr>
            <a:lvl7pPr lvl="6" algn="l">
              <a:lnSpc>
                <a:spcPct val="100000"/>
              </a:lnSpc>
              <a:spcBef>
                <a:spcPts val="0"/>
              </a:spcBef>
              <a:spcAft>
                <a:spcPts val="0"/>
              </a:spcAft>
              <a:buSzPts val="5100"/>
              <a:buNone/>
              <a:defRPr sz="6900"/>
            </a:lvl7pPr>
            <a:lvl8pPr lvl="7" algn="l">
              <a:lnSpc>
                <a:spcPct val="100000"/>
              </a:lnSpc>
              <a:spcBef>
                <a:spcPts val="0"/>
              </a:spcBef>
              <a:spcAft>
                <a:spcPts val="0"/>
              </a:spcAft>
              <a:buSzPts val="5100"/>
              <a:buNone/>
              <a:defRPr sz="6900"/>
            </a:lvl8pPr>
            <a:lvl9pPr lvl="8" algn="l">
              <a:lnSpc>
                <a:spcPct val="100000"/>
              </a:lnSpc>
              <a:spcBef>
                <a:spcPts val="0"/>
              </a:spcBef>
              <a:spcAft>
                <a:spcPts val="0"/>
              </a:spcAft>
              <a:buSzPts val="5100"/>
              <a:buNone/>
              <a:defRPr sz="6900"/>
            </a:lvl9pPr>
          </a:lstStyle>
          <a:p>
            <a:endParaRPr/>
          </a:p>
        </p:txBody>
      </p:sp>
      <p:sp>
        <p:nvSpPr>
          <p:cNvPr id="42" name="Google Shape;42;p8"/>
          <p:cNvSpPr txBox="1">
            <a:spLocks noGrp="1"/>
          </p:cNvSpPr>
          <p:nvPr>
            <p:ph type="body" idx="1"/>
          </p:nvPr>
        </p:nvSpPr>
        <p:spPr>
          <a:xfrm>
            <a:off x="7886700" y="42983161"/>
            <a:ext cx="69692957" cy="17913840"/>
          </a:xfrm>
          <a:prstGeom prst="rect">
            <a:avLst/>
          </a:prstGeom>
          <a:noFill/>
          <a:ln>
            <a:noFill/>
          </a:ln>
        </p:spPr>
        <p:txBody>
          <a:bodyPr spcFirstLastPara="1" wrap="square" lIns="338550" tIns="338550" rIns="338550" bIns="338550" anchor="b" anchorCtr="0">
            <a:noAutofit/>
          </a:bodyPr>
          <a:lstStyle>
            <a:lvl1pPr marL="457200" marR="0" lvl="0" indent="-228600" algn="l">
              <a:lnSpc>
                <a:spcPct val="100000"/>
              </a:lnSpc>
              <a:spcBef>
                <a:spcPts val="8500"/>
              </a:spcBef>
              <a:spcAft>
                <a:spcPts val="0"/>
              </a:spcAft>
              <a:buClr>
                <a:schemeClr val="dk1"/>
              </a:buClr>
              <a:buSzPts val="43500"/>
              <a:buFont typeface="Arial"/>
              <a:buNone/>
              <a:defRPr sz="43500" b="1" i="0" u="none" strike="noStrike" cap="none">
                <a:solidFill>
                  <a:schemeClr val="dk1"/>
                </a:solidFill>
                <a:latin typeface="Calibri"/>
                <a:ea typeface="Calibri"/>
                <a:cs typeface="Calibri"/>
                <a:sym typeface="Calibri"/>
              </a:defRPr>
            </a:lvl1pPr>
            <a:lvl2pPr marL="914400" marR="0" lvl="1" indent="-228600" algn="l">
              <a:lnSpc>
                <a:spcPct val="100000"/>
              </a:lnSpc>
              <a:spcBef>
                <a:spcPts val="7200"/>
              </a:spcBef>
              <a:spcAft>
                <a:spcPts val="0"/>
              </a:spcAft>
              <a:buClr>
                <a:schemeClr val="dk1"/>
              </a:buClr>
              <a:buSzPts val="35900"/>
              <a:buFont typeface="Arial"/>
              <a:buNone/>
              <a:defRPr sz="35900" b="1" i="0" u="none" strike="noStrike" cap="none">
                <a:solidFill>
                  <a:schemeClr val="dk1"/>
                </a:solidFill>
                <a:latin typeface="Calibri"/>
                <a:ea typeface="Calibri"/>
                <a:cs typeface="Calibri"/>
                <a:sym typeface="Calibri"/>
              </a:defRPr>
            </a:lvl2pPr>
            <a:lvl3pPr marL="1371600" marR="0" lvl="2" indent="-228600" algn="l">
              <a:lnSpc>
                <a:spcPct val="100000"/>
              </a:lnSpc>
              <a:spcBef>
                <a:spcPts val="6400"/>
              </a:spcBef>
              <a:spcAft>
                <a:spcPts val="0"/>
              </a:spcAft>
              <a:buClr>
                <a:schemeClr val="dk1"/>
              </a:buClr>
              <a:buSzPts val="32400"/>
              <a:buFont typeface="Arial"/>
              <a:buNone/>
              <a:defRPr sz="32400" b="1" i="0" u="none" strike="noStrike" cap="none">
                <a:solidFill>
                  <a:schemeClr val="dk1"/>
                </a:solidFill>
                <a:latin typeface="Calibri"/>
                <a:ea typeface="Calibri"/>
                <a:cs typeface="Calibri"/>
                <a:sym typeface="Calibri"/>
              </a:defRPr>
            </a:lvl3pPr>
            <a:lvl4pPr marL="1828800" marR="0" lvl="3"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4pPr>
            <a:lvl5pPr marL="2286000" marR="0" lvl="4"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5pPr>
            <a:lvl6pPr marL="2743200" marR="0" lvl="5"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9pPr>
          </a:lstStyle>
          <a:p>
            <a:endParaRPr/>
          </a:p>
        </p:txBody>
      </p:sp>
      <p:sp>
        <p:nvSpPr>
          <p:cNvPr id="43" name="Google Shape;43;p8"/>
          <p:cNvSpPr txBox="1">
            <a:spLocks noGrp="1"/>
          </p:cNvSpPr>
          <p:nvPr>
            <p:ph type="body" idx="2"/>
          </p:nvPr>
        </p:nvSpPr>
        <p:spPr>
          <a:xfrm>
            <a:off x="7886700" y="60896497"/>
            <a:ext cx="69692957" cy="110636400"/>
          </a:xfrm>
          <a:prstGeom prst="rect">
            <a:avLst/>
          </a:prstGeom>
          <a:noFill/>
          <a:ln>
            <a:noFill/>
          </a:ln>
        </p:spPr>
        <p:txBody>
          <a:bodyPr spcFirstLastPara="1" wrap="square" lIns="338550" tIns="338550" rIns="338550" bIns="338550" anchor="t" anchorCtr="0">
            <a:noAutofit/>
          </a:bodyPr>
          <a:lstStyle>
            <a:lvl1pPr marL="457200" marR="0" lvl="0" indent="-2990850" algn="l">
              <a:lnSpc>
                <a:spcPct val="100000"/>
              </a:lnSpc>
              <a:spcBef>
                <a:spcPts val="8500"/>
              </a:spcBef>
              <a:spcAft>
                <a:spcPts val="0"/>
              </a:spcAft>
              <a:buClr>
                <a:schemeClr val="dk1"/>
              </a:buClr>
              <a:buSzPts val="43500"/>
              <a:buFont typeface="Arial"/>
              <a:buChar char="•"/>
              <a:defRPr sz="43500" b="0" i="0" u="none" strike="noStrike" cap="none">
                <a:solidFill>
                  <a:schemeClr val="dk1"/>
                </a:solidFill>
                <a:latin typeface="Calibri"/>
                <a:ea typeface="Calibri"/>
                <a:cs typeface="Calibri"/>
                <a:sym typeface="Calibri"/>
              </a:defRPr>
            </a:lvl1pPr>
            <a:lvl2pPr marL="914400" marR="0" lvl="1"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2pPr>
            <a:lvl3pPr marL="1371600" marR="0" lvl="2"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3pPr>
            <a:lvl4pPr marL="1828800" marR="0" lvl="3"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4pPr>
            <a:lvl5pPr marL="2286000" marR="0" lvl="4"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5pPr>
            <a:lvl6pPr marL="2743200" marR="0" lvl="5"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6pPr>
            <a:lvl7pPr marL="3200400" marR="0" lvl="6"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7pPr>
            <a:lvl8pPr marL="3657600" marR="0" lvl="7"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8pPr>
            <a:lvl9pPr marL="4114800" marR="0" lvl="8"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9pPr>
          </a:lstStyle>
          <a:p>
            <a:endParaRPr/>
          </a:p>
        </p:txBody>
      </p:sp>
      <p:sp>
        <p:nvSpPr>
          <p:cNvPr id="44" name="Google Shape;44;p8"/>
          <p:cNvSpPr txBox="1">
            <a:spLocks noGrp="1"/>
          </p:cNvSpPr>
          <p:nvPr>
            <p:ph type="body" idx="3"/>
          </p:nvPr>
        </p:nvSpPr>
        <p:spPr>
          <a:xfrm>
            <a:off x="80126694" y="42983161"/>
            <a:ext cx="69720557" cy="17913840"/>
          </a:xfrm>
          <a:prstGeom prst="rect">
            <a:avLst/>
          </a:prstGeom>
          <a:noFill/>
          <a:ln>
            <a:noFill/>
          </a:ln>
        </p:spPr>
        <p:txBody>
          <a:bodyPr spcFirstLastPara="1" wrap="square" lIns="338550" tIns="338550" rIns="338550" bIns="338550" anchor="b" anchorCtr="0">
            <a:noAutofit/>
          </a:bodyPr>
          <a:lstStyle>
            <a:lvl1pPr marL="457200" marR="0" lvl="0" indent="-228600" algn="l">
              <a:lnSpc>
                <a:spcPct val="100000"/>
              </a:lnSpc>
              <a:spcBef>
                <a:spcPts val="8500"/>
              </a:spcBef>
              <a:spcAft>
                <a:spcPts val="0"/>
              </a:spcAft>
              <a:buClr>
                <a:schemeClr val="dk1"/>
              </a:buClr>
              <a:buSzPts val="43500"/>
              <a:buFont typeface="Arial"/>
              <a:buNone/>
              <a:defRPr sz="43500" b="1" i="0" u="none" strike="noStrike" cap="none">
                <a:solidFill>
                  <a:schemeClr val="dk1"/>
                </a:solidFill>
                <a:latin typeface="Calibri"/>
                <a:ea typeface="Calibri"/>
                <a:cs typeface="Calibri"/>
                <a:sym typeface="Calibri"/>
              </a:defRPr>
            </a:lvl1pPr>
            <a:lvl2pPr marL="914400" marR="0" lvl="1" indent="-228600" algn="l">
              <a:lnSpc>
                <a:spcPct val="100000"/>
              </a:lnSpc>
              <a:spcBef>
                <a:spcPts val="7200"/>
              </a:spcBef>
              <a:spcAft>
                <a:spcPts val="0"/>
              </a:spcAft>
              <a:buClr>
                <a:schemeClr val="dk1"/>
              </a:buClr>
              <a:buSzPts val="35900"/>
              <a:buFont typeface="Arial"/>
              <a:buNone/>
              <a:defRPr sz="35900" b="1" i="0" u="none" strike="noStrike" cap="none">
                <a:solidFill>
                  <a:schemeClr val="dk1"/>
                </a:solidFill>
                <a:latin typeface="Calibri"/>
                <a:ea typeface="Calibri"/>
                <a:cs typeface="Calibri"/>
                <a:sym typeface="Calibri"/>
              </a:defRPr>
            </a:lvl2pPr>
            <a:lvl3pPr marL="1371600" marR="0" lvl="2" indent="-228600" algn="l">
              <a:lnSpc>
                <a:spcPct val="100000"/>
              </a:lnSpc>
              <a:spcBef>
                <a:spcPts val="6400"/>
              </a:spcBef>
              <a:spcAft>
                <a:spcPts val="0"/>
              </a:spcAft>
              <a:buClr>
                <a:schemeClr val="dk1"/>
              </a:buClr>
              <a:buSzPts val="32400"/>
              <a:buFont typeface="Arial"/>
              <a:buNone/>
              <a:defRPr sz="32400" b="1" i="0" u="none" strike="noStrike" cap="none">
                <a:solidFill>
                  <a:schemeClr val="dk1"/>
                </a:solidFill>
                <a:latin typeface="Calibri"/>
                <a:ea typeface="Calibri"/>
                <a:cs typeface="Calibri"/>
                <a:sym typeface="Calibri"/>
              </a:defRPr>
            </a:lvl3pPr>
            <a:lvl4pPr marL="1828800" marR="0" lvl="3"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4pPr>
            <a:lvl5pPr marL="2286000" marR="0" lvl="4"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5pPr>
            <a:lvl6pPr marL="2743200" marR="0" lvl="5"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6pPr>
            <a:lvl7pPr marL="3200400" marR="0" lvl="6"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7pPr>
            <a:lvl8pPr marL="3657600" marR="0" lvl="7"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8pPr>
            <a:lvl9pPr marL="4114800" marR="0" lvl="8" indent="-228600" algn="l">
              <a:lnSpc>
                <a:spcPct val="100000"/>
              </a:lnSpc>
              <a:spcBef>
                <a:spcPts val="6000"/>
              </a:spcBef>
              <a:spcAft>
                <a:spcPts val="0"/>
              </a:spcAft>
              <a:buClr>
                <a:schemeClr val="dk1"/>
              </a:buClr>
              <a:buSzPts val="29000"/>
              <a:buFont typeface="Arial"/>
              <a:buNone/>
              <a:defRPr sz="29000" b="1" i="0" u="none" strike="noStrike" cap="none">
                <a:solidFill>
                  <a:schemeClr val="dk1"/>
                </a:solidFill>
                <a:latin typeface="Calibri"/>
                <a:ea typeface="Calibri"/>
                <a:cs typeface="Calibri"/>
                <a:sym typeface="Calibri"/>
              </a:defRPr>
            </a:lvl9pPr>
          </a:lstStyle>
          <a:p>
            <a:endParaRPr/>
          </a:p>
        </p:txBody>
      </p:sp>
      <p:sp>
        <p:nvSpPr>
          <p:cNvPr id="45" name="Google Shape;45;p8"/>
          <p:cNvSpPr txBox="1">
            <a:spLocks noGrp="1"/>
          </p:cNvSpPr>
          <p:nvPr>
            <p:ph type="body" idx="4"/>
          </p:nvPr>
        </p:nvSpPr>
        <p:spPr>
          <a:xfrm>
            <a:off x="80126694" y="60896497"/>
            <a:ext cx="69720557" cy="110636400"/>
          </a:xfrm>
          <a:prstGeom prst="rect">
            <a:avLst/>
          </a:prstGeom>
          <a:noFill/>
          <a:ln>
            <a:noFill/>
          </a:ln>
        </p:spPr>
        <p:txBody>
          <a:bodyPr spcFirstLastPara="1" wrap="square" lIns="338550" tIns="338550" rIns="338550" bIns="338550" anchor="t" anchorCtr="0">
            <a:noAutofit/>
          </a:bodyPr>
          <a:lstStyle>
            <a:lvl1pPr marL="457200" marR="0" lvl="0" indent="-2990850" algn="l">
              <a:lnSpc>
                <a:spcPct val="100000"/>
              </a:lnSpc>
              <a:spcBef>
                <a:spcPts val="8500"/>
              </a:spcBef>
              <a:spcAft>
                <a:spcPts val="0"/>
              </a:spcAft>
              <a:buClr>
                <a:schemeClr val="dk1"/>
              </a:buClr>
              <a:buSzPts val="43500"/>
              <a:buFont typeface="Arial"/>
              <a:buChar char="•"/>
              <a:defRPr sz="43500" b="0" i="0" u="none" strike="noStrike" cap="none">
                <a:solidFill>
                  <a:schemeClr val="dk1"/>
                </a:solidFill>
                <a:latin typeface="Calibri"/>
                <a:ea typeface="Calibri"/>
                <a:cs typeface="Calibri"/>
                <a:sym typeface="Calibri"/>
              </a:defRPr>
            </a:lvl1pPr>
            <a:lvl2pPr marL="914400" marR="0" lvl="1"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2pPr>
            <a:lvl3pPr marL="1371600" marR="0" lvl="2" indent="-2286000" algn="l">
              <a:lnSpc>
                <a:spcPct val="100000"/>
              </a:lnSpc>
              <a:spcBef>
                <a:spcPts val="6400"/>
              </a:spcBef>
              <a:spcAft>
                <a:spcPts val="0"/>
              </a:spcAft>
              <a:buClr>
                <a:schemeClr val="dk1"/>
              </a:buClr>
              <a:buSzPts val="32400"/>
              <a:buFont typeface="Arial"/>
              <a:buChar char="•"/>
              <a:defRPr sz="32400" b="0" i="0" u="none" strike="noStrike" cap="none">
                <a:solidFill>
                  <a:schemeClr val="dk1"/>
                </a:solidFill>
                <a:latin typeface="Calibri"/>
                <a:ea typeface="Calibri"/>
                <a:cs typeface="Calibri"/>
                <a:sym typeface="Calibri"/>
              </a:defRPr>
            </a:lvl3pPr>
            <a:lvl4pPr marL="1828800" marR="0" lvl="3"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4pPr>
            <a:lvl5pPr marL="2286000" marR="0" lvl="4"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5pPr>
            <a:lvl6pPr marL="2743200" marR="0" lvl="5"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6pPr>
            <a:lvl7pPr marL="3200400" marR="0" lvl="6"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7pPr>
            <a:lvl8pPr marL="3657600" marR="0" lvl="7"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8pPr>
            <a:lvl9pPr marL="4114800" marR="0" lvl="8" indent="-2070100" algn="l">
              <a:lnSpc>
                <a:spcPct val="100000"/>
              </a:lnSpc>
              <a:spcBef>
                <a:spcPts val="6000"/>
              </a:spcBef>
              <a:spcAft>
                <a:spcPts val="0"/>
              </a:spcAft>
              <a:buClr>
                <a:schemeClr val="dk1"/>
              </a:buClr>
              <a:buSzPts val="29000"/>
              <a:buFont typeface="Arial"/>
              <a:buChar char="•"/>
              <a:defRPr sz="29000" b="0" i="0" u="none" strike="noStrike" cap="none">
                <a:solidFill>
                  <a:schemeClr val="dk1"/>
                </a:solidFill>
                <a:latin typeface="Calibri"/>
                <a:ea typeface="Calibri"/>
                <a:cs typeface="Calibri"/>
                <a:sym typeface="Calibri"/>
              </a:defRPr>
            </a:lvl9pPr>
          </a:lstStyle>
          <a:p>
            <a:endParaRPr/>
          </a:p>
        </p:txBody>
      </p:sp>
      <p:sp>
        <p:nvSpPr>
          <p:cNvPr id="46" name="Google Shape;46;p8"/>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4700" b="0" i="0" u="none">
                <a:solidFill>
                  <a:srgbClr val="898989"/>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47" name="Google Shape;47;p8"/>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324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48" name="Google Shape;48;p8"/>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2105555" y="1533525"/>
            <a:ext cx="37850443" cy="6400800"/>
          </a:xfrm>
          <a:prstGeom prst="rect">
            <a:avLst/>
          </a:prstGeom>
          <a:noFill/>
          <a:ln>
            <a:noFill/>
          </a:ln>
        </p:spPr>
        <p:txBody>
          <a:bodyPr spcFirstLastPara="1" wrap="square" lIns="338550" tIns="338550" rIns="338550" bIns="338550" anchor="ctr" anchorCtr="0">
            <a:noAutofit/>
          </a:bodyPr>
          <a:lstStyle>
            <a:lvl1pPr marR="0" lvl="0" algn="ctr">
              <a:lnSpc>
                <a:spcPct val="100000"/>
              </a:lnSpc>
              <a:spcBef>
                <a:spcPts val="0"/>
              </a:spcBef>
              <a:spcAft>
                <a:spcPts val="0"/>
              </a:spcAft>
              <a:buClr>
                <a:schemeClr val="dk1"/>
              </a:buClr>
              <a:buSzPts val="79400"/>
              <a:buFont typeface="Calibri"/>
              <a:buNone/>
              <a:defRPr sz="79400" b="0"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5100"/>
              <a:buNone/>
              <a:defRPr sz="6900"/>
            </a:lvl2pPr>
            <a:lvl3pPr lvl="2" algn="l">
              <a:lnSpc>
                <a:spcPct val="100000"/>
              </a:lnSpc>
              <a:spcBef>
                <a:spcPts val="0"/>
              </a:spcBef>
              <a:spcAft>
                <a:spcPts val="0"/>
              </a:spcAft>
              <a:buSzPts val="5100"/>
              <a:buNone/>
              <a:defRPr sz="6900"/>
            </a:lvl3pPr>
            <a:lvl4pPr lvl="3" algn="l">
              <a:lnSpc>
                <a:spcPct val="100000"/>
              </a:lnSpc>
              <a:spcBef>
                <a:spcPts val="0"/>
              </a:spcBef>
              <a:spcAft>
                <a:spcPts val="0"/>
              </a:spcAft>
              <a:buSzPts val="5100"/>
              <a:buNone/>
              <a:defRPr sz="6900"/>
            </a:lvl4pPr>
            <a:lvl5pPr lvl="4" algn="l">
              <a:lnSpc>
                <a:spcPct val="100000"/>
              </a:lnSpc>
              <a:spcBef>
                <a:spcPts val="0"/>
              </a:spcBef>
              <a:spcAft>
                <a:spcPts val="0"/>
              </a:spcAft>
              <a:buSzPts val="5100"/>
              <a:buNone/>
              <a:defRPr sz="6900"/>
            </a:lvl5pPr>
            <a:lvl6pPr lvl="5" algn="l">
              <a:lnSpc>
                <a:spcPct val="100000"/>
              </a:lnSpc>
              <a:spcBef>
                <a:spcPts val="0"/>
              </a:spcBef>
              <a:spcAft>
                <a:spcPts val="0"/>
              </a:spcAft>
              <a:buSzPts val="5100"/>
              <a:buNone/>
              <a:defRPr sz="6900"/>
            </a:lvl6pPr>
            <a:lvl7pPr lvl="6" algn="l">
              <a:lnSpc>
                <a:spcPct val="100000"/>
              </a:lnSpc>
              <a:spcBef>
                <a:spcPts val="0"/>
              </a:spcBef>
              <a:spcAft>
                <a:spcPts val="0"/>
              </a:spcAft>
              <a:buSzPts val="5100"/>
              <a:buNone/>
              <a:defRPr sz="6900"/>
            </a:lvl7pPr>
            <a:lvl8pPr lvl="7" algn="l">
              <a:lnSpc>
                <a:spcPct val="100000"/>
              </a:lnSpc>
              <a:spcBef>
                <a:spcPts val="0"/>
              </a:spcBef>
              <a:spcAft>
                <a:spcPts val="0"/>
              </a:spcAft>
              <a:buSzPts val="5100"/>
              <a:buNone/>
              <a:defRPr sz="6900"/>
            </a:lvl8pPr>
            <a:lvl9pPr lvl="8" algn="l">
              <a:lnSpc>
                <a:spcPct val="100000"/>
              </a:lnSpc>
              <a:spcBef>
                <a:spcPts val="0"/>
              </a:spcBef>
              <a:spcAft>
                <a:spcPts val="0"/>
              </a:spcAft>
              <a:buSzPts val="5100"/>
              <a:buNone/>
              <a:defRPr sz="6900"/>
            </a:lvl9pPr>
          </a:lstStyle>
          <a:p>
            <a:endParaRPr/>
          </a:p>
        </p:txBody>
      </p:sp>
      <p:sp>
        <p:nvSpPr>
          <p:cNvPr id="51" name="Google Shape;51;p9"/>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4700" b="0" i="0" u="none">
                <a:solidFill>
                  <a:srgbClr val="898989"/>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52" name="Google Shape;52;p9"/>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324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53" name="Google Shape;53;p9"/>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7886708" y="7645401"/>
            <a:ext cx="51893586" cy="32538240"/>
          </a:xfrm>
          <a:prstGeom prst="rect">
            <a:avLst/>
          </a:prstGeom>
          <a:noFill/>
          <a:ln>
            <a:noFill/>
          </a:ln>
        </p:spPr>
        <p:txBody>
          <a:bodyPr spcFirstLastPara="1" wrap="square" lIns="338550" tIns="338550" rIns="338550" bIns="338550" anchor="b" anchorCtr="0">
            <a:noAutofit/>
          </a:bodyPr>
          <a:lstStyle>
            <a:lvl1pPr marR="0" lvl="0" algn="l">
              <a:lnSpc>
                <a:spcPct val="100000"/>
              </a:lnSpc>
              <a:spcBef>
                <a:spcPts val="0"/>
              </a:spcBef>
              <a:spcAft>
                <a:spcPts val="0"/>
              </a:spcAft>
              <a:buClr>
                <a:schemeClr val="dk1"/>
              </a:buClr>
              <a:buSzPts val="35900"/>
              <a:buFont typeface="Calibri"/>
              <a:buNone/>
              <a:defRPr sz="35900" b="1"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5100"/>
              <a:buNone/>
              <a:defRPr sz="6900"/>
            </a:lvl2pPr>
            <a:lvl3pPr lvl="2" algn="l">
              <a:lnSpc>
                <a:spcPct val="100000"/>
              </a:lnSpc>
              <a:spcBef>
                <a:spcPts val="0"/>
              </a:spcBef>
              <a:spcAft>
                <a:spcPts val="0"/>
              </a:spcAft>
              <a:buSzPts val="5100"/>
              <a:buNone/>
              <a:defRPr sz="6900"/>
            </a:lvl3pPr>
            <a:lvl4pPr lvl="3" algn="l">
              <a:lnSpc>
                <a:spcPct val="100000"/>
              </a:lnSpc>
              <a:spcBef>
                <a:spcPts val="0"/>
              </a:spcBef>
              <a:spcAft>
                <a:spcPts val="0"/>
              </a:spcAft>
              <a:buSzPts val="5100"/>
              <a:buNone/>
              <a:defRPr sz="6900"/>
            </a:lvl4pPr>
            <a:lvl5pPr lvl="4" algn="l">
              <a:lnSpc>
                <a:spcPct val="100000"/>
              </a:lnSpc>
              <a:spcBef>
                <a:spcPts val="0"/>
              </a:spcBef>
              <a:spcAft>
                <a:spcPts val="0"/>
              </a:spcAft>
              <a:buSzPts val="5100"/>
              <a:buNone/>
              <a:defRPr sz="6900"/>
            </a:lvl5pPr>
            <a:lvl6pPr lvl="5" algn="l">
              <a:lnSpc>
                <a:spcPct val="100000"/>
              </a:lnSpc>
              <a:spcBef>
                <a:spcPts val="0"/>
              </a:spcBef>
              <a:spcAft>
                <a:spcPts val="0"/>
              </a:spcAft>
              <a:buSzPts val="5100"/>
              <a:buNone/>
              <a:defRPr sz="6900"/>
            </a:lvl6pPr>
            <a:lvl7pPr lvl="6" algn="l">
              <a:lnSpc>
                <a:spcPct val="100000"/>
              </a:lnSpc>
              <a:spcBef>
                <a:spcPts val="0"/>
              </a:spcBef>
              <a:spcAft>
                <a:spcPts val="0"/>
              </a:spcAft>
              <a:buSzPts val="5100"/>
              <a:buNone/>
              <a:defRPr sz="6900"/>
            </a:lvl7pPr>
            <a:lvl8pPr lvl="7" algn="l">
              <a:lnSpc>
                <a:spcPct val="100000"/>
              </a:lnSpc>
              <a:spcBef>
                <a:spcPts val="0"/>
              </a:spcBef>
              <a:spcAft>
                <a:spcPts val="0"/>
              </a:spcAft>
              <a:buSzPts val="5100"/>
              <a:buNone/>
              <a:defRPr sz="6900"/>
            </a:lvl8pPr>
            <a:lvl9pPr lvl="8" algn="l">
              <a:lnSpc>
                <a:spcPct val="100000"/>
              </a:lnSpc>
              <a:spcBef>
                <a:spcPts val="0"/>
              </a:spcBef>
              <a:spcAft>
                <a:spcPts val="0"/>
              </a:spcAft>
              <a:buSzPts val="5100"/>
              <a:buNone/>
              <a:defRPr sz="6900"/>
            </a:lvl9pPr>
          </a:lstStyle>
          <a:p>
            <a:endParaRPr/>
          </a:p>
        </p:txBody>
      </p:sp>
      <p:sp>
        <p:nvSpPr>
          <p:cNvPr id="56" name="Google Shape;56;p10"/>
          <p:cNvSpPr txBox="1">
            <a:spLocks noGrp="1"/>
          </p:cNvSpPr>
          <p:nvPr>
            <p:ph type="body" idx="1"/>
          </p:nvPr>
        </p:nvSpPr>
        <p:spPr>
          <a:xfrm>
            <a:off x="61669613" y="7645413"/>
            <a:ext cx="88178057" cy="163887360"/>
          </a:xfrm>
          <a:prstGeom prst="rect">
            <a:avLst/>
          </a:prstGeom>
          <a:noFill/>
          <a:ln>
            <a:noFill/>
          </a:ln>
        </p:spPr>
        <p:txBody>
          <a:bodyPr spcFirstLastPara="1" wrap="square" lIns="338550" tIns="338550" rIns="338550" bIns="338550" anchor="t" anchorCtr="0">
            <a:noAutofit/>
          </a:bodyPr>
          <a:lstStyle>
            <a:lvl1pPr marL="457200" marR="0" lvl="0" indent="-3886200" algn="l">
              <a:lnSpc>
                <a:spcPct val="100000"/>
              </a:lnSpc>
              <a:spcBef>
                <a:spcPts val="11600"/>
              </a:spcBef>
              <a:spcAft>
                <a:spcPts val="0"/>
              </a:spcAft>
              <a:buClr>
                <a:schemeClr val="dk1"/>
              </a:buClr>
              <a:buSzPts val="57600"/>
              <a:buFont typeface="Arial"/>
              <a:buChar char="•"/>
              <a:defRPr sz="57600" b="0" i="0" u="none" strike="noStrike" cap="none">
                <a:solidFill>
                  <a:schemeClr val="dk1"/>
                </a:solidFill>
                <a:latin typeface="Calibri"/>
                <a:ea typeface="Calibri"/>
                <a:cs typeface="Calibri"/>
                <a:sym typeface="Calibri"/>
              </a:defRPr>
            </a:lvl1pPr>
            <a:lvl2pPr marL="914400" marR="0" lvl="1" indent="-3422650" algn="l">
              <a:lnSpc>
                <a:spcPct val="100000"/>
              </a:lnSpc>
              <a:spcBef>
                <a:spcPts val="10200"/>
              </a:spcBef>
              <a:spcAft>
                <a:spcPts val="0"/>
              </a:spcAft>
              <a:buClr>
                <a:schemeClr val="dk1"/>
              </a:buClr>
              <a:buSzPts val="50300"/>
              <a:buFont typeface="Arial"/>
              <a:buChar char="–"/>
              <a:defRPr sz="50300" b="0" i="0" u="none" strike="noStrike" cap="none">
                <a:solidFill>
                  <a:schemeClr val="dk1"/>
                </a:solidFill>
                <a:latin typeface="Calibri"/>
                <a:ea typeface="Calibri"/>
                <a:cs typeface="Calibri"/>
                <a:sym typeface="Calibri"/>
              </a:defRPr>
            </a:lvl2pPr>
            <a:lvl3pPr marL="1371600" marR="0" lvl="2" indent="-2990850" algn="l">
              <a:lnSpc>
                <a:spcPct val="100000"/>
              </a:lnSpc>
              <a:spcBef>
                <a:spcPts val="8500"/>
              </a:spcBef>
              <a:spcAft>
                <a:spcPts val="0"/>
              </a:spcAft>
              <a:buClr>
                <a:schemeClr val="dk1"/>
              </a:buClr>
              <a:buSzPts val="43500"/>
              <a:buFont typeface="Arial"/>
              <a:buChar char="•"/>
              <a:defRPr sz="43500" b="0" i="0" u="none" strike="noStrike" cap="none">
                <a:solidFill>
                  <a:schemeClr val="dk1"/>
                </a:solidFill>
                <a:latin typeface="Calibri"/>
                <a:ea typeface="Calibri"/>
                <a:cs typeface="Calibri"/>
                <a:sym typeface="Calibri"/>
              </a:defRPr>
            </a:lvl3pPr>
            <a:lvl4pPr marL="1828800" marR="0" lvl="3"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4pPr>
            <a:lvl5pPr marL="2286000" marR="0" lvl="4"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5pPr>
            <a:lvl6pPr marL="2743200" marR="0" lvl="5"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6pPr>
            <a:lvl7pPr marL="3200400" marR="0" lvl="6"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7pPr>
            <a:lvl8pPr marL="3657600" marR="0" lvl="7"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8pPr>
            <a:lvl9pPr marL="4114800" marR="0" lvl="8" indent="-2508250" algn="l">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9pPr>
          </a:lstStyle>
          <a:p>
            <a:endParaRPr/>
          </a:p>
        </p:txBody>
      </p:sp>
      <p:sp>
        <p:nvSpPr>
          <p:cNvPr id="57" name="Google Shape;57;p10"/>
          <p:cNvSpPr txBox="1">
            <a:spLocks noGrp="1"/>
          </p:cNvSpPr>
          <p:nvPr>
            <p:ph type="body" idx="2"/>
          </p:nvPr>
        </p:nvSpPr>
        <p:spPr>
          <a:xfrm>
            <a:off x="7886708" y="40182811"/>
            <a:ext cx="51893586" cy="131349120"/>
          </a:xfrm>
          <a:prstGeom prst="rect">
            <a:avLst/>
          </a:prstGeom>
          <a:noFill/>
          <a:ln>
            <a:noFill/>
          </a:ln>
        </p:spPr>
        <p:txBody>
          <a:bodyPr spcFirstLastPara="1" wrap="square" lIns="338550" tIns="338550" rIns="338550" bIns="338550" anchor="t" anchorCtr="0">
            <a:noAutofit/>
          </a:bodyPr>
          <a:lstStyle>
            <a:lvl1pPr marL="457200" marR="0" lvl="0" indent="-228600" algn="l">
              <a:lnSpc>
                <a:spcPct val="100000"/>
              </a:lnSpc>
              <a:spcBef>
                <a:spcPts val="5100"/>
              </a:spcBef>
              <a:spcAft>
                <a:spcPts val="0"/>
              </a:spcAft>
              <a:buClr>
                <a:schemeClr val="dk1"/>
              </a:buClr>
              <a:buSzPts val="25200"/>
              <a:buFont typeface="Arial"/>
              <a:buNone/>
              <a:defRPr sz="25200" b="0" i="0" u="none" strike="noStrike" cap="none">
                <a:solidFill>
                  <a:schemeClr val="dk1"/>
                </a:solidFill>
                <a:latin typeface="Calibri"/>
                <a:ea typeface="Calibri"/>
                <a:cs typeface="Calibri"/>
                <a:sym typeface="Calibri"/>
              </a:defRPr>
            </a:lvl1pPr>
            <a:lvl2pPr marL="914400" marR="0" lvl="1" indent="-228600" algn="l">
              <a:lnSpc>
                <a:spcPct val="100000"/>
              </a:lnSpc>
              <a:spcBef>
                <a:spcPts val="4200"/>
              </a:spcBef>
              <a:spcAft>
                <a:spcPts val="0"/>
              </a:spcAft>
              <a:buClr>
                <a:schemeClr val="dk1"/>
              </a:buClr>
              <a:buSzPts val="21300"/>
              <a:buFont typeface="Arial"/>
              <a:buNone/>
              <a:defRPr sz="21300" b="0" i="0" u="none" strike="noStrike" cap="none">
                <a:solidFill>
                  <a:schemeClr val="dk1"/>
                </a:solidFill>
                <a:latin typeface="Calibri"/>
                <a:ea typeface="Calibri"/>
                <a:cs typeface="Calibri"/>
                <a:sym typeface="Calibri"/>
              </a:defRPr>
            </a:lvl2pPr>
            <a:lvl3pPr marL="1371600" marR="0" lvl="2" indent="-228600" algn="l">
              <a:lnSpc>
                <a:spcPct val="100000"/>
              </a:lnSpc>
              <a:spcBef>
                <a:spcPts val="3900"/>
              </a:spcBef>
              <a:spcAft>
                <a:spcPts val="0"/>
              </a:spcAft>
              <a:buClr>
                <a:schemeClr val="dk1"/>
              </a:buClr>
              <a:buSzPts val="18300"/>
              <a:buFont typeface="Arial"/>
              <a:buNone/>
              <a:defRPr sz="18300" b="0" i="0" u="none" strike="noStrike" cap="none">
                <a:solidFill>
                  <a:schemeClr val="dk1"/>
                </a:solidFill>
                <a:latin typeface="Calibri"/>
                <a:ea typeface="Calibri"/>
                <a:cs typeface="Calibri"/>
                <a:sym typeface="Calibri"/>
              </a:defRPr>
            </a:lvl3pPr>
            <a:lvl4pPr marL="1828800" marR="0" lvl="3"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4pPr>
            <a:lvl5pPr marL="2286000" marR="0" lvl="4"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5pPr>
            <a:lvl6pPr marL="2743200" marR="0" lvl="5"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9pPr>
          </a:lstStyle>
          <a:p>
            <a:endParaRPr/>
          </a:p>
        </p:txBody>
      </p:sp>
      <p:sp>
        <p:nvSpPr>
          <p:cNvPr id="58" name="Google Shape;58;p10"/>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4700" b="0" i="0" u="none">
                <a:solidFill>
                  <a:srgbClr val="898989"/>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59" name="Google Shape;59;p10"/>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324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60" name="Google Shape;60;p10"/>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0916968" y="134416800"/>
            <a:ext cx="94640400" cy="15869280"/>
          </a:xfrm>
          <a:prstGeom prst="rect">
            <a:avLst/>
          </a:prstGeom>
          <a:noFill/>
          <a:ln>
            <a:noFill/>
          </a:ln>
        </p:spPr>
        <p:txBody>
          <a:bodyPr spcFirstLastPara="1" wrap="square" lIns="338550" tIns="338550" rIns="338550" bIns="338550" anchor="b" anchorCtr="0">
            <a:noAutofit/>
          </a:bodyPr>
          <a:lstStyle>
            <a:lvl1pPr marR="0" lvl="0" algn="l">
              <a:lnSpc>
                <a:spcPct val="100000"/>
              </a:lnSpc>
              <a:spcBef>
                <a:spcPts val="0"/>
              </a:spcBef>
              <a:spcAft>
                <a:spcPts val="0"/>
              </a:spcAft>
              <a:buClr>
                <a:schemeClr val="dk1"/>
              </a:buClr>
              <a:buSzPts val="35900"/>
              <a:buFont typeface="Calibri"/>
              <a:buNone/>
              <a:defRPr sz="35900" b="1" i="0" u="none" strike="noStrike" cap="none">
                <a:solidFill>
                  <a:schemeClr val="dk1"/>
                </a:solidFill>
                <a:latin typeface="Calibri"/>
                <a:ea typeface="Calibri"/>
                <a:cs typeface="Calibri"/>
                <a:sym typeface="Calibri"/>
              </a:defRPr>
            </a:lvl1pPr>
            <a:lvl2pPr lvl="1" algn="l">
              <a:lnSpc>
                <a:spcPct val="100000"/>
              </a:lnSpc>
              <a:spcBef>
                <a:spcPts val="0"/>
              </a:spcBef>
              <a:spcAft>
                <a:spcPts val="0"/>
              </a:spcAft>
              <a:buSzPts val="5100"/>
              <a:buNone/>
              <a:defRPr sz="6900"/>
            </a:lvl2pPr>
            <a:lvl3pPr lvl="2" algn="l">
              <a:lnSpc>
                <a:spcPct val="100000"/>
              </a:lnSpc>
              <a:spcBef>
                <a:spcPts val="0"/>
              </a:spcBef>
              <a:spcAft>
                <a:spcPts val="0"/>
              </a:spcAft>
              <a:buSzPts val="5100"/>
              <a:buNone/>
              <a:defRPr sz="6900"/>
            </a:lvl3pPr>
            <a:lvl4pPr lvl="3" algn="l">
              <a:lnSpc>
                <a:spcPct val="100000"/>
              </a:lnSpc>
              <a:spcBef>
                <a:spcPts val="0"/>
              </a:spcBef>
              <a:spcAft>
                <a:spcPts val="0"/>
              </a:spcAft>
              <a:buSzPts val="5100"/>
              <a:buNone/>
              <a:defRPr sz="6900"/>
            </a:lvl4pPr>
            <a:lvl5pPr lvl="4" algn="l">
              <a:lnSpc>
                <a:spcPct val="100000"/>
              </a:lnSpc>
              <a:spcBef>
                <a:spcPts val="0"/>
              </a:spcBef>
              <a:spcAft>
                <a:spcPts val="0"/>
              </a:spcAft>
              <a:buSzPts val="5100"/>
              <a:buNone/>
              <a:defRPr sz="6900"/>
            </a:lvl5pPr>
            <a:lvl6pPr lvl="5" algn="l">
              <a:lnSpc>
                <a:spcPct val="100000"/>
              </a:lnSpc>
              <a:spcBef>
                <a:spcPts val="0"/>
              </a:spcBef>
              <a:spcAft>
                <a:spcPts val="0"/>
              </a:spcAft>
              <a:buSzPts val="5100"/>
              <a:buNone/>
              <a:defRPr sz="6900"/>
            </a:lvl6pPr>
            <a:lvl7pPr lvl="6" algn="l">
              <a:lnSpc>
                <a:spcPct val="100000"/>
              </a:lnSpc>
              <a:spcBef>
                <a:spcPts val="0"/>
              </a:spcBef>
              <a:spcAft>
                <a:spcPts val="0"/>
              </a:spcAft>
              <a:buSzPts val="5100"/>
              <a:buNone/>
              <a:defRPr sz="6900"/>
            </a:lvl7pPr>
            <a:lvl8pPr lvl="7" algn="l">
              <a:lnSpc>
                <a:spcPct val="100000"/>
              </a:lnSpc>
              <a:spcBef>
                <a:spcPts val="0"/>
              </a:spcBef>
              <a:spcAft>
                <a:spcPts val="0"/>
              </a:spcAft>
              <a:buSzPts val="5100"/>
              <a:buNone/>
              <a:defRPr sz="6900"/>
            </a:lvl8pPr>
            <a:lvl9pPr lvl="8" algn="l">
              <a:lnSpc>
                <a:spcPct val="100000"/>
              </a:lnSpc>
              <a:spcBef>
                <a:spcPts val="0"/>
              </a:spcBef>
              <a:spcAft>
                <a:spcPts val="0"/>
              </a:spcAft>
              <a:buSzPts val="5100"/>
              <a:buNone/>
              <a:defRPr sz="6900"/>
            </a:lvl9pPr>
          </a:lstStyle>
          <a:p>
            <a:endParaRPr/>
          </a:p>
        </p:txBody>
      </p:sp>
      <p:sp>
        <p:nvSpPr>
          <p:cNvPr id="63" name="Google Shape;63;p11"/>
          <p:cNvSpPr>
            <a:spLocks noGrp="1"/>
          </p:cNvSpPr>
          <p:nvPr>
            <p:ph type="pic" idx="2"/>
          </p:nvPr>
        </p:nvSpPr>
        <p:spPr>
          <a:xfrm>
            <a:off x="30916968" y="17157699"/>
            <a:ext cx="94640400" cy="115214400"/>
          </a:xfrm>
          <a:prstGeom prst="rect">
            <a:avLst/>
          </a:prstGeom>
          <a:noFill/>
          <a:ln>
            <a:noFill/>
          </a:ln>
        </p:spPr>
      </p:sp>
      <p:sp>
        <p:nvSpPr>
          <p:cNvPr id="64" name="Google Shape;64;p11"/>
          <p:cNvSpPr txBox="1">
            <a:spLocks noGrp="1"/>
          </p:cNvSpPr>
          <p:nvPr>
            <p:ph type="body" idx="1"/>
          </p:nvPr>
        </p:nvSpPr>
        <p:spPr>
          <a:xfrm>
            <a:off x="30916968" y="150285467"/>
            <a:ext cx="94640400" cy="22535520"/>
          </a:xfrm>
          <a:prstGeom prst="rect">
            <a:avLst/>
          </a:prstGeom>
          <a:noFill/>
          <a:ln>
            <a:noFill/>
          </a:ln>
        </p:spPr>
        <p:txBody>
          <a:bodyPr spcFirstLastPara="1" wrap="square" lIns="338550" tIns="338550" rIns="338550" bIns="338550" anchor="t" anchorCtr="0">
            <a:noAutofit/>
          </a:bodyPr>
          <a:lstStyle>
            <a:lvl1pPr marL="457200" marR="0" lvl="0" indent="-228600" algn="l">
              <a:lnSpc>
                <a:spcPct val="100000"/>
              </a:lnSpc>
              <a:spcBef>
                <a:spcPts val="5100"/>
              </a:spcBef>
              <a:spcAft>
                <a:spcPts val="0"/>
              </a:spcAft>
              <a:buClr>
                <a:schemeClr val="dk1"/>
              </a:buClr>
              <a:buSzPts val="25200"/>
              <a:buFont typeface="Arial"/>
              <a:buNone/>
              <a:defRPr sz="25200" b="0" i="0" u="none" strike="noStrike" cap="none">
                <a:solidFill>
                  <a:schemeClr val="dk1"/>
                </a:solidFill>
                <a:latin typeface="Calibri"/>
                <a:ea typeface="Calibri"/>
                <a:cs typeface="Calibri"/>
                <a:sym typeface="Calibri"/>
              </a:defRPr>
            </a:lvl1pPr>
            <a:lvl2pPr marL="914400" marR="0" lvl="1" indent="-228600" algn="l">
              <a:lnSpc>
                <a:spcPct val="100000"/>
              </a:lnSpc>
              <a:spcBef>
                <a:spcPts val="4200"/>
              </a:spcBef>
              <a:spcAft>
                <a:spcPts val="0"/>
              </a:spcAft>
              <a:buClr>
                <a:schemeClr val="dk1"/>
              </a:buClr>
              <a:buSzPts val="21300"/>
              <a:buFont typeface="Arial"/>
              <a:buNone/>
              <a:defRPr sz="21300" b="0" i="0" u="none" strike="noStrike" cap="none">
                <a:solidFill>
                  <a:schemeClr val="dk1"/>
                </a:solidFill>
                <a:latin typeface="Calibri"/>
                <a:ea typeface="Calibri"/>
                <a:cs typeface="Calibri"/>
                <a:sym typeface="Calibri"/>
              </a:defRPr>
            </a:lvl2pPr>
            <a:lvl3pPr marL="1371600" marR="0" lvl="2" indent="-228600" algn="l">
              <a:lnSpc>
                <a:spcPct val="100000"/>
              </a:lnSpc>
              <a:spcBef>
                <a:spcPts val="3900"/>
              </a:spcBef>
              <a:spcAft>
                <a:spcPts val="0"/>
              </a:spcAft>
              <a:buClr>
                <a:schemeClr val="dk1"/>
              </a:buClr>
              <a:buSzPts val="18300"/>
              <a:buFont typeface="Arial"/>
              <a:buNone/>
              <a:defRPr sz="18300" b="0" i="0" u="none" strike="noStrike" cap="none">
                <a:solidFill>
                  <a:schemeClr val="dk1"/>
                </a:solidFill>
                <a:latin typeface="Calibri"/>
                <a:ea typeface="Calibri"/>
                <a:cs typeface="Calibri"/>
                <a:sym typeface="Calibri"/>
              </a:defRPr>
            </a:lvl3pPr>
            <a:lvl4pPr marL="1828800" marR="0" lvl="3"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4pPr>
            <a:lvl5pPr marL="2286000" marR="0" lvl="4"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5pPr>
            <a:lvl6pPr marL="2743200" marR="0" lvl="5"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6pPr>
            <a:lvl7pPr marL="3200400" marR="0" lvl="6"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7pPr>
            <a:lvl8pPr marL="3657600" marR="0" lvl="7"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8pPr>
            <a:lvl9pPr marL="4114800" marR="0" lvl="8" indent="-228600" algn="l">
              <a:lnSpc>
                <a:spcPct val="100000"/>
              </a:lnSpc>
              <a:spcBef>
                <a:spcPts val="3400"/>
              </a:spcBef>
              <a:spcAft>
                <a:spcPts val="0"/>
              </a:spcAft>
              <a:buClr>
                <a:schemeClr val="dk1"/>
              </a:buClr>
              <a:buSzPts val="16300"/>
              <a:buFont typeface="Arial"/>
              <a:buNone/>
              <a:defRPr sz="16300" b="0" i="0" u="none" strike="noStrike" cap="none">
                <a:solidFill>
                  <a:schemeClr val="dk1"/>
                </a:solidFill>
                <a:latin typeface="Calibri"/>
                <a:ea typeface="Calibri"/>
                <a:cs typeface="Calibri"/>
                <a:sym typeface="Calibri"/>
              </a:defRPr>
            </a:lvl9pPr>
          </a:lstStyle>
          <a:p>
            <a:endParaRPr/>
          </a:p>
        </p:txBody>
      </p:sp>
      <p:sp>
        <p:nvSpPr>
          <p:cNvPr id="65" name="Google Shape;65;p11"/>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4700" b="0" i="0" u="none">
                <a:solidFill>
                  <a:srgbClr val="898989"/>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66" name="Google Shape;66;p11"/>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a:lnSpc>
                <a:spcPct val="100000"/>
              </a:lnSpc>
              <a:spcBef>
                <a:spcPts val="0"/>
              </a:spcBef>
              <a:spcAft>
                <a:spcPts val="0"/>
              </a:spcAft>
              <a:buSzPts val="5100"/>
              <a:buNone/>
              <a:defRPr sz="32400" b="0" i="0" u="none">
                <a:solidFill>
                  <a:schemeClr val="dk1"/>
                </a:solidFill>
                <a:latin typeface="Calibri"/>
                <a:ea typeface="Calibri"/>
                <a:cs typeface="Calibri"/>
                <a:sym typeface="Calibri"/>
              </a:defRPr>
            </a:lvl1pPr>
            <a:lvl2pPr marR="0" lvl="1"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2pPr>
            <a:lvl3pPr marR="0" lvl="2"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3pPr>
            <a:lvl4pPr marR="0" lvl="3"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4pPr>
            <a:lvl5pPr marR="0" lvl="4"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5pPr>
            <a:lvl6pPr marR="0" lvl="5"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6pPr>
            <a:lvl7pPr marR="0" lvl="6"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7pPr>
            <a:lvl8pPr marR="0" lvl="7"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8pPr>
            <a:lvl9pPr marR="0" lvl="8" algn="l">
              <a:lnSpc>
                <a:spcPct val="100000"/>
              </a:lnSpc>
              <a:spcBef>
                <a:spcPts val="0"/>
              </a:spcBef>
              <a:spcAft>
                <a:spcPts val="0"/>
              </a:spcAft>
              <a:buSzPts val="5100"/>
              <a:buNone/>
              <a:defRPr sz="32400" b="0" i="0" u="none" strike="noStrike" cap="none">
                <a:solidFill>
                  <a:schemeClr val="dk1"/>
                </a:solidFill>
                <a:latin typeface="Calibri"/>
                <a:ea typeface="Calibri"/>
                <a:cs typeface="Calibri"/>
                <a:sym typeface="Calibri"/>
              </a:defRPr>
            </a:lvl9pPr>
          </a:lstStyle>
          <a:p>
            <a:endParaRPr/>
          </a:p>
        </p:txBody>
      </p:sp>
      <p:sp>
        <p:nvSpPr>
          <p:cNvPr id="67" name="Google Shape;67;p11"/>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2"/>
          <p:cNvSpPr txBox="1">
            <a:spLocks noGrp="1"/>
          </p:cNvSpPr>
          <p:nvPr>
            <p:ph type="title"/>
          </p:nvPr>
        </p:nvSpPr>
        <p:spPr>
          <a:xfrm>
            <a:off x="2105555" y="1533525"/>
            <a:ext cx="37850443" cy="6400800"/>
          </a:xfrm>
          <a:prstGeom prst="rect">
            <a:avLst/>
          </a:prstGeom>
          <a:noFill/>
          <a:ln>
            <a:noFill/>
          </a:ln>
        </p:spPr>
        <p:txBody>
          <a:bodyPr spcFirstLastPara="1" wrap="square" lIns="338550" tIns="338550" rIns="338550" bIns="338550" anchor="ctr" anchorCtr="0">
            <a:noAutofit/>
          </a:bodyPr>
          <a:lstStyle>
            <a:lvl1pPr marR="0" lvl="0" algn="ctr" rtl="0">
              <a:lnSpc>
                <a:spcPct val="100000"/>
              </a:lnSpc>
              <a:spcBef>
                <a:spcPts val="0"/>
              </a:spcBef>
              <a:spcAft>
                <a:spcPts val="0"/>
              </a:spcAft>
              <a:buClr>
                <a:schemeClr val="dk1"/>
              </a:buClr>
              <a:buSzPts val="79400"/>
              <a:buFont typeface="Calibri"/>
              <a:buNone/>
              <a:defRPr sz="79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5100"/>
              <a:buFont typeface="Arial"/>
              <a:buNone/>
              <a:defRPr sz="6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5100"/>
              <a:buFont typeface="Arial"/>
              <a:buNone/>
              <a:defRPr sz="6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5100"/>
              <a:buFont typeface="Arial"/>
              <a:buNone/>
              <a:defRPr sz="6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5100"/>
              <a:buFont typeface="Arial"/>
              <a:buNone/>
              <a:defRPr sz="6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5100"/>
              <a:buFont typeface="Arial"/>
              <a:buNone/>
              <a:defRPr sz="6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5100"/>
              <a:buFont typeface="Arial"/>
              <a:buNone/>
              <a:defRPr sz="6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5100"/>
              <a:buFont typeface="Arial"/>
              <a:buNone/>
              <a:defRPr sz="6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5100"/>
              <a:buFont typeface="Arial"/>
              <a:buNone/>
              <a:defRPr sz="6900" b="0" i="0" u="none" strike="noStrike" cap="none">
                <a:solidFill>
                  <a:srgbClr val="000000"/>
                </a:solidFill>
                <a:latin typeface="Arial"/>
                <a:ea typeface="Arial"/>
                <a:cs typeface="Arial"/>
                <a:sym typeface="Arial"/>
              </a:defRPr>
            </a:lvl9pPr>
          </a:lstStyle>
          <a:p>
            <a:endParaRPr/>
          </a:p>
        </p:txBody>
      </p:sp>
      <p:sp>
        <p:nvSpPr>
          <p:cNvPr id="7" name="Google Shape;7;p2"/>
          <p:cNvSpPr txBox="1">
            <a:spLocks noGrp="1"/>
          </p:cNvSpPr>
          <p:nvPr>
            <p:ph type="body" idx="1"/>
          </p:nvPr>
        </p:nvSpPr>
        <p:spPr>
          <a:xfrm>
            <a:off x="2105555" y="8967788"/>
            <a:ext cx="37850443" cy="25344480"/>
          </a:xfrm>
          <a:prstGeom prst="rect">
            <a:avLst/>
          </a:prstGeom>
          <a:noFill/>
          <a:ln>
            <a:noFill/>
          </a:ln>
        </p:spPr>
        <p:txBody>
          <a:bodyPr spcFirstLastPara="1" wrap="square" lIns="338550" tIns="338550" rIns="338550" bIns="338550" anchor="t" anchorCtr="0">
            <a:noAutofit/>
          </a:bodyPr>
          <a:lstStyle>
            <a:lvl1pPr marL="457200" marR="0" lvl="0" indent="-3886200" algn="l" rtl="0">
              <a:lnSpc>
                <a:spcPct val="100000"/>
              </a:lnSpc>
              <a:spcBef>
                <a:spcPts val="11600"/>
              </a:spcBef>
              <a:spcAft>
                <a:spcPts val="0"/>
              </a:spcAft>
              <a:buClr>
                <a:schemeClr val="dk1"/>
              </a:buClr>
              <a:buSzPts val="57600"/>
              <a:buFont typeface="Arial"/>
              <a:buChar char="•"/>
              <a:defRPr sz="57600" b="0" i="0" u="none" strike="noStrike" cap="none">
                <a:solidFill>
                  <a:schemeClr val="dk1"/>
                </a:solidFill>
                <a:latin typeface="Calibri"/>
                <a:ea typeface="Calibri"/>
                <a:cs typeface="Calibri"/>
                <a:sym typeface="Calibri"/>
              </a:defRPr>
            </a:lvl1pPr>
            <a:lvl2pPr marL="914400" marR="0" lvl="1" indent="-3422650" algn="l" rtl="0">
              <a:lnSpc>
                <a:spcPct val="100000"/>
              </a:lnSpc>
              <a:spcBef>
                <a:spcPts val="10200"/>
              </a:spcBef>
              <a:spcAft>
                <a:spcPts val="0"/>
              </a:spcAft>
              <a:buClr>
                <a:schemeClr val="dk1"/>
              </a:buClr>
              <a:buSzPts val="50300"/>
              <a:buFont typeface="Arial"/>
              <a:buChar char="–"/>
              <a:defRPr sz="50300" b="0" i="0" u="none" strike="noStrike" cap="none">
                <a:solidFill>
                  <a:schemeClr val="dk1"/>
                </a:solidFill>
                <a:latin typeface="Calibri"/>
                <a:ea typeface="Calibri"/>
                <a:cs typeface="Calibri"/>
                <a:sym typeface="Calibri"/>
              </a:defRPr>
            </a:lvl2pPr>
            <a:lvl3pPr marL="1371600" marR="0" lvl="2" indent="-2990850" algn="l" rtl="0">
              <a:lnSpc>
                <a:spcPct val="100000"/>
              </a:lnSpc>
              <a:spcBef>
                <a:spcPts val="8500"/>
              </a:spcBef>
              <a:spcAft>
                <a:spcPts val="0"/>
              </a:spcAft>
              <a:buClr>
                <a:schemeClr val="dk1"/>
              </a:buClr>
              <a:buSzPts val="43500"/>
              <a:buFont typeface="Arial"/>
              <a:buChar char="•"/>
              <a:defRPr sz="43500" b="0" i="0" u="none" strike="noStrike" cap="none">
                <a:solidFill>
                  <a:schemeClr val="dk1"/>
                </a:solidFill>
                <a:latin typeface="Calibri"/>
                <a:ea typeface="Calibri"/>
                <a:cs typeface="Calibri"/>
                <a:sym typeface="Calibri"/>
              </a:defRPr>
            </a:lvl3pPr>
            <a:lvl4pPr marL="1828800" marR="0" lvl="3" indent="-2508250" algn="l" rtl="0">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4pPr>
            <a:lvl5pPr marL="2286000" marR="0" lvl="4" indent="-2508250" algn="l" rtl="0">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5pPr>
            <a:lvl6pPr marL="2743200" marR="0" lvl="5" indent="-2508250" algn="l" rtl="0">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6pPr>
            <a:lvl7pPr marL="3200400" marR="0" lvl="6" indent="-2508250" algn="l" rtl="0">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7pPr>
            <a:lvl8pPr marL="3657600" marR="0" lvl="7" indent="-2508250" algn="l" rtl="0">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8pPr>
            <a:lvl9pPr marL="4114800" marR="0" lvl="8" indent="-2508250" algn="l" rtl="0">
              <a:lnSpc>
                <a:spcPct val="100000"/>
              </a:lnSpc>
              <a:spcBef>
                <a:spcPts val="7200"/>
              </a:spcBef>
              <a:spcAft>
                <a:spcPts val="0"/>
              </a:spcAft>
              <a:buClr>
                <a:schemeClr val="dk1"/>
              </a:buClr>
              <a:buSzPts val="35900"/>
              <a:buFont typeface="Arial"/>
              <a:buChar char="•"/>
              <a:defRPr sz="35900" b="0" i="0" u="none" strike="noStrike" cap="none">
                <a:solidFill>
                  <a:schemeClr val="dk1"/>
                </a:solidFill>
                <a:latin typeface="Calibri"/>
                <a:ea typeface="Calibri"/>
                <a:cs typeface="Calibri"/>
                <a:sym typeface="Calibri"/>
              </a:defRPr>
            </a:lvl9pPr>
          </a:lstStyle>
          <a:p>
            <a:endParaRPr/>
          </a:p>
        </p:txBody>
      </p:sp>
      <p:sp>
        <p:nvSpPr>
          <p:cNvPr id="8" name="Google Shape;8;p2"/>
          <p:cNvSpPr txBox="1">
            <a:spLocks noGrp="1"/>
          </p:cNvSpPr>
          <p:nvPr>
            <p:ph type="dt" idx="10"/>
          </p:nvPr>
        </p:nvSpPr>
        <p:spPr>
          <a:xfrm>
            <a:off x="2105555" y="35596112"/>
            <a:ext cx="9808843" cy="2049600"/>
          </a:xfrm>
          <a:prstGeom prst="rect">
            <a:avLst/>
          </a:prstGeom>
          <a:noFill/>
          <a:ln>
            <a:noFill/>
          </a:ln>
        </p:spPr>
        <p:txBody>
          <a:bodyPr spcFirstLastPara="1" wrap="square" lIns="338550" tIns="338550" rIns="338550" bIns="338550" anchor="ctr" anchorCtr="0">
            <a:noAutofit/>
          </a:bodyPr>
          <a:lstStyle>
            <a:lvl1pPr marR="0" lvl="0" algn="l" rtl="0">
              <a:lnSpc>
                <a:spcPct val="100000"/>
              </a:lnSpc>
              <a:spcBef>
                <a:spcPts val="0"/>
              </a:spcBef>
              <a:spcAft>
                <a:spcPts val="0"/>
              </a:spcAft>
              <a:buClr>
                <a:srgbClr val="000000"/>
              </a:buClr>
              <a:buSzPts val="5100"/>
              <a:buFont typeface="Arial"/>
              <a:buNone/>
              <a:defRPr sz="4700" b="0" i="0" u="none" strike="noStrike" cap="none">
                <a:solidFill>
                  <a:srgbClr val="898989"/>
                </a:solidFill>
                <a:latin typeface="Calibri"/>
                <a:ea typeface="Calibri"/>
                <a:cs typeface="Calibri"/>
                <a:sym typeface="Calibri"/>
              </a:defRPr>
            </a:lvl1pPr>
            <a:lvl2pPr marR="0" lvl="1"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9pPr>
          </a:lstStyle>
          <a:p>
            <a:endParaRPr/>
          </a:p>
        </p:txBody>
      </p:sp>
      <p:sp>
        <p:nvSpPr>
          <p:cNvPr id="9" name="Google Shape;9;p2"/>
          <p:cNvSpPr txBox="1">
            <a:spLocks noGrp="1"/>
          </p:cNvSpPr>
          <p:nvPr>
            <p:ph type="ftr" idx="11"/>
          </p:nvPr>
        </p:nvSpPr>
        <p:spPr>
          <a:xfrm>
            <a:off x="14373755" y="35596112"/>
            <a:ext cx="13314043" cy="2049600"/>
          </a:xfrm>
          <a:prstGeom prst="rect">
            <a:avLst/>
          </a:prstGeom>
          <a:noFill/>
          <a:ln>
            <a:noFill/>
          </a:ln>
        </p:spPr>
        <p:txBody>
          <a:bodyPr spcFirstLastPara="1" wrap="square" lIns="338550" tIns="338550" rIns="338550" bIns="338550" anchor="ctr" anchorCtr="0">
            <a:noAutofit/>
          </a:bodyPr>
          <a:lstStyle>
            <a:lvl1pPr marR="0" lvl="0"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5100"/>
              <a:buFont typeface="Arial"/>
              <a:buNone/>
              <a:defRPr sz="32400" b="0" i="0" u="none" strike="noStrike" cap="none">
                <a:solidFill>
                  <a:schemeClr val="dk1"/>
                </a:solidFill>
                <a:latin typeface="Calibri"/>
                <a:ea typeface="Calibri"/>
                <a:cs typeface="Calibri"/>
                <a:sym typeface="Calibri"/>
              </a:defRPr>
            </a:lvl9pPr>
          </a:lstStyle>
          <a:p>
            <a:endParaRPr/>
          </a:p>
        </p:txBody>
      </p:sp>
      <p:sp>
        <p:nvSpPr>
          <p:cNvPr id="10" name="Google Shape;10;p2"/>
          <p:cNvSpPr txBox="1">
            <a:spLocks noGrp="1"/>
          </p:cNvSpPr>
          <p:nvPr>
            <p:ph type="sldNum" idx="12"/>
          </p:nvPr>
        </p:nvSpPr>
        <p:spPr>
          <a:xfrm>
            <a:off x="30147155" y="35596112"/>
            <a:ext cx="9808843" cy="2049600"/>
          </a:xfrm>
          <a:prstGeom prst="rect">
            <a:avLst/>
          </a:prstGeom>
          <a:noFill/>
          <a:ln>
            <a:noFill/>
          </a:ln>
        </p:spPr>
        <p:txBody>
          <a:bodyPr spcFirstLastPara="1" wrap="square" lIns="377075" tIns="188475" rIns="377075" bIns="188475" anchor="ctr" anchorCtr="0">
            <a:noAutofit/>
          </a:bodyPr>
          <a:lstStyle>
            <a:lvl1pPr marL="0" marR="0" lvl="0" indent="0" algn="r" rtl="0">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1pPr>
            <a:lvl2pPr marL="0" marR="0" lvl="1" indent="0" algn="r" rtl="0">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2pPr>
            <a:lvl3pPr marL="0" marR="0" lvl="2" indent="0" algn="r" rtl="0">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3pPr>
            <a:lvl4pPr marL="0" marR="0" lvl="3" indent="0" algn="r" rtl="0">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4pPr>
            <a:lvl5pPr marL="0" marR="0" lvl="4" indent="0" algn="r" rtl="0">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5pPr>
            <a:lvl6pPr marL="0" marR="0" lvl="5" indent="0" algn="r" rtl="0">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6pPr>
            <a:lvl7pPr marL="0" marR="0" lvl="6" indent="0" algn="r" rtl="0">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7pPr>
            <a:lvl8pPr marL="0" marR="0" lvl="7" indent="0" algn="r" rtl="0">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8pPr>
            <a:lvl9pPr marL="0" marR="0" lvl="8" indent="0" algn="r" rtl="0">
              <a:lnSpc>
                <a:spcPct val="100000"/>
              </a:lnSpc>
              <a:spcBef>
                <a:spcPts val="0"/>
              </a:spcBef>
              <a:spcAft>
                <a:spcPts val="0"/>
              </a:spcAft>
              <a:buClr>
                <a:srgbClr val="898989"/>
              </a:buClr>
              <a:buSzPts val="4700"/>
              <a:buFont typeface="Calibri"/>
              <a:buNone/>
              <a:defRPr sz="4700" b="0" i="0" u="none" strike="noStrike" cap="none">
                <a:solidFill>
                  <a:srgbClr val="898989"/>
                </a:solidFill>
                <a:latin typeface="Calibri"/>
                <a:ea typeface="Calibri"/>
                <a:cs typeface="Calibri"/>
                <a:sym typeface="Calibri"/>
              </a:defRPr>
            </a:lvl9pPr>
          </a:lstStyle>
          <a:p>
            <a:fld id="{00000000-1234-1234-1234-123412341234}" type="slidenum">
              <a:rPr lang="en-US" smtClean="0"/>
              <a:pPr/>
              <a:t>‹#›</a:t>
            </a:fld>
            <a:endParaRPr lang="en-US" sz="5100">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jp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7" Type="http://schemas.openxmlformats.org/officeDocument/2006/relationships/image" Target="../media/image5.jpg"/><Relationship Id="rId12" Type="http://schemas.openxmlformats.org/officeDocument/2006/relationships/image" Target="../media/image10.jp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jpg"/><Relationship Id="rId1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
        <p:cNvGrpSpPr/>
        <p:nvPr/>
      </p:nvGrpSpPr>
      <p:grpSpPr>
        <a:xfrm>
          <a:off x="0" y="0"/>
          <a:ext cx="0" cy="0"/>
          <a:chOff x="0" y="0"/>
          <a:chExt cx="0" cy="0"/>
        </a:xfrm>
      </p:grpSpPr>
      <p:sp>
        <p:nvSpPr>
          <p:cNvPr id="74" name="Rectangle 73">
            <a:extLst>
              <a:ext uri="{FF2B5EF4-FFF2-40B4-BE49-F238E27FC236}">
                <a16:creationId xmlns:a16="http://schemas.microsoft.com/office/drawing/2014/main" id="{E143381C-921A-6778-1368-13278892A4EF}"/>
              </a:ext>
            </a:extLst>
          </p:cNvPr>
          <p:cNvSpPr>
            <a:spLocks noGrp="1" noRot="1" noMove="1" noResize="1" noEditPoints="1" noAdjustHandles="1" noChangeArrowheads="1" noChangeShapeType="1"/>
          </p:cNvSpPr>
          <p:nvPr/>
        </p:nvSpPr>
        <p:spPr>
          <a:xfrm>
            <a:off x="28110486" y="5661470"/>
            <a:ext cx="13629230" cy="32444945"/>
          </a:xfrm>
          <a:prstGeom prst="rect">
            <a:avLst/>
          </a:prstGeom>
          <a:solidFill>
            <a:srgbClr val="D4DD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3FC6261-AAAB-1471-3330-17C6C51B1066}"/>
              </a:ext>
            </a:extLst>
          </p:cNvPr>
          <p:cNvSpPr>
            <a:spLocks noGrp="1" noRot="1" noMove="1" noResize="1" noEditPoints="1" noAdjustHandles="1" noChangeArrowheads="1" noChangeShapeType="1"/>
          </p:cNvSpPr>
          <p:nvPr/>
        </p:nvSpPr>
        <p:spPr>
          <a:xfrm>
            <a:off x="320539" y="30652721"/>
            <a:ext cx="13629555" cy="7453696"/>
          </a:xfrm>
          <a:prstGeom prst="rect">
            <a:avLst/>
          </a:prstGeom>
          <a:solidFill>
            <a:srgbClr val="D4DD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a:extLst>
              <a:ext uri="{FF2B5EF4-FFF2-40B4-BE49-F238E27FC236}">
                <a16:creationId xmlns:a16="http://schemas.microsoft.com/office/drawing/2014/main" id="{849B549C-99D0-7CC1-EC8F-DDF7B7822106}"/>
              </a:ext>
            </a:extLst>
          </p:cNvPr>
          <p:cNvSpPr>
            <a:spLocks noGrp="1" noRot="1" noMove="1" noResize="1" noEditPoints="1" noAdjustHandles="1" noChangeArrowheads="1" noChangeShapeType="1"/>
          </p:cNvSpPr>
          <p:nvPr/>
        </p:nvSpPr>
        <p:spPr>
          <a:xfrm>
            <a:off x="323758" y="12171017"/>
            <a:ext cx="13629555" cy="17190914"/>
          </a:xfrm>
          <a:prstGeom prst="rect">
            <a:avLst/>
          </a:prstGeom>
          <a:solidFill>
            <a:srgbClr val="D4DD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D88F6B30-AD21-687F-C6FE-1736AD884BF1}"/>
              </a:ext>
            </a:extLst>
          </p:cNvPr>
          <p:cNvSpPr>
            <a:spLocks noGrp="1" noRot="1" noMove="1" noResize="1" noEditPoints="1" noAdjustHandles="1" noChangeArrowheads="1" noChangeShapeType="1"/>
          </p:cNvSpPr>
          <p:nvPr/>
        </p:nvSpPr>
        <p:spPr>
          <a:xfrm>
            <a:off x="14215945" y="5661471"/>
            <a:ext cx="13629230" cy="32444946"/>
          </a:xfrm>
          <a:prstGeom prst="rect">
            <a:avLst/>
          </a:prstGeom>
          <a:solidFill>
            <a:srgbClr val="D4DD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E80F86F-D1BF-DAB9-9C79-8C9E6DB26703}"/>
              </a:ext>
            </a:extLst>
          </p:cNvPr>
          <p:cNvSpPr>
            <a:spLocks noGrp="1" noRot="1" noMove="1" noResize="1" noEditPoints="1" noAdjustHandles="1" noChangeArrowheads="1" noChangeShapeType="1"/>
          </p:cNvSpPr>
          <p:nvPr/>
        </p:nvSpPr>
        <p:spPr>
          <a:xfrm>
            <a:off x="322682" y="5661472"/>
            <a:ext cx="13629555" cy="5228380"/>
          </a:xfrm>
          <a:prstGeom prst="rect">
            <a:avLst/>
          </a:prstGeom>
          <a:solidFill>
            <a:srgbClr val="D4DDD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Google Shape;93;p1">
            <a:extLst>
              <a:ext uri="{FF2B5EF4-FFF2-40B4-BE49-F238E27FC236}">
                <a16:creationId xmlns:a16="http://schemas.microsoft.com/office/drawing/2014/main" id="{7D22E5B8-4B48-7645-D87B-91057A923AF7}"/>
              </a:ext>
            </a:extLst>
          </p:cNvPr>
          <p:cNvSpPr txBox="1">
            <a:spLocks noGrp="1" noRot="1" noMove="1" noResize="1" noEditPoints="1" noAdjustHandles="1" noChangeArrowheads="1" noChangeShapeType="1"/>
          </p:cNvSpPr>
          <p:nvPr/>
        </p:nvSpPr>
        <p:spPr>
          <a:xfrm>
            <a:off x="14216422" y="4643871"/>
            <a:ext cx="13629555" cy="1017600"/>
          </a:xfrm>
          <a:prstGeom prst="rect">
            <a:avLst/>
          </a:prstGeom>
          <a:solidFill>
            <a:srgbClr val="FFB81C"/>
          </a:solidFill>
          <a:ln>
            <a:noFill/>
          </a:ln>
        </p:spPr>
        <p:txBody>
          <a:bodyPr spcFirstLastPara="1" wrap="square" lIns="77550" tIns="38825" rIns="77550" bIns="38825" anchor="ctr" anchorCtr="0">
            <a:noAutofit/>
          </a:bodyPr>
          <a:lstStyle/>
          <a:p>
            <a:pPr algn="ctr">
              <a:buClr>
                <a:schemeClr val="dk1"/>
              </a:buClr>
              <a:buSzPts val="4700"/>
            </a:pPr>
            <a:r>
              <a:rPr lang="en-US" sz="4700" b="1" dirty="0">
                <a:solidFill>
                  <a:schemeClr val="tx1"/>
                </a:solidFill>
                <a:latin typeface="Calibri"/>
                <a:ea typeface="Calibri"/>
                <a:cs typeface="Calibri"/>
                <a:sym typeface="Calibri"/>
              </a:rPr>
              <a:t>Methods</a:t>
            </a:r>
            <a:endParaRPr sz="5100" b="1" dirty="0">
              <a:solidFill>
                <a:schemeClr val="tx1"/>
              </a:solidFill>
            </a:endParaRPr>
          </a:p>
        </p:txBody>
      </p:sp>
      <p:sp>
        <p:nvSpPr>
          <p:cNvPr id="25" name="Google Shape;93;p1">
            <a:extLst>
              <a:ext uri="{FF2B5EF4-FFF2-40B4-BE49-F238E27FC236}">
                <a16:creationId xmlns:a16="http://schemas.microsoft.com/office/drawing/2014/main" id="{14F7C951-F431-7D26-EE84-DAD775782A2C}"/>
              </a:ext>
            </a:extLst>
          </p:cNvPr>
          <p:cNvSpPr txBox="1">
            <a:spLocks noGrp="1" noRot="1" noMove="1" noResize="1" noEditPoints="1" noAdjustHandles="1" noChangeArrowheads="1" noChangeShapeType="1"/>
          </p:cNvSpPr>
          <p:nvPr/>
        </p:nvSpPr>
        <p:spPr>
          <a:xfrm>
            <a:off x="28110161" y="4643871"/>
            <a:ext cx="13629555" cy="1017600"/>
          </a:xfrm>
          <a:prstGeom prst="rect">
            <a:avLst/>
          </a:prstGeom>
          <a:solidFill>
            <a:srgbClr val="FFB81C"/>
          </a:solidFill>
          <a:ln>
            <a:noFill/>
          </a:ln>
        </p:spPr>
        <p:txBody>
          <a:bodyPr spcFirstLastPara="1" wrap="square" lIns="77550" tIns="38825" rIns="77550" bIns="38825" anchor="ctr" anchorCtr="0">
            <a:noAutofit/>
          </a:bodyPr>
          <a:lstStyle/>
          <a:p>
            <a:pPr algn="ctr">
              <a:buClr>
                <a:schemeClr val="dk1"/>
              </a:buClr>
              <a:buSzPts val="4700"/>
            </a:pPr>
            <a:r>
              <a:rPr lang="en-US" sz="4700" b="1" dirty="0">
                <a:solidFill>
                  <a:schemeClr val="tx1"/>
                </a:solidFill>
                <a:latin typeface="Calibri"/>
                <a:ea typeface="Calibri"/>
                <a:cs typeface="Calibri"/>
                <a:sym typeface="Calibri"/>
              </a:rPr>
              <a:t>Results &amp; Discussion</a:t>
            </a:r>
          </a:p>
        </p:txBody>
      </p:sp>
      <p:sp>
        <p:nvSpPr>
          <p:cNvPr id="26" name="Google Shape;93;p1">
            <a:extLst>
              <a:ext uri="{FF2B5EF4-FFF2-40B4-BE49-F238E27FC236}">
                <a16:creationId xmlns:a16="http://schemas.microsoft.com/office/drawing/2014/main" id="{92207016-B765-A285-E9C5-5897459B61FF}"/>
              </a:ext>
            </a:extLst>
          </p:cNvPr>
          <p:cNvSpPr txBox="1">
            <a:spLocks noGrp="1" noRot="1" noMove="1" noResize="1" noEditPoints="1" noAdjustHandles="1" noChangeArrowheads="1" noChangeShapeType="1"/>
          </p:cNvSpPr>
          <p:nvPr/>
        </p:nvSpPr>
        <p:spPr>
          <a:xfrm>
            <a:off x="322683" y="4643871"/>
            <a:ext cx="13629555" cy="1017600"/>
          </a:xfrm>
          <a:prstGeom prst="rect">
            <a:avLst/>
          </a:prstGeom>
          <a:solidFill>
            <a:srgbClr val="FFB81C"/>
          </a:solidFill>
          <a:ln>
            <a:noFill/>
          </a:ln>
        </p:spPr>
        <p:txBody>
          <a:bodyPr spcFirstLastPara="1" wrap="square" lIns="77550" tIns="38825" rIns="77550" bIns="38825" anchor="ctr" anchorCtr="0">
            <a:noAutofit/>
          </a:bodyPr>
          <a:lstStyle/>
          <a:p>
            <a:pPr algn="ctr">
              <a:buClr>
                <a:schemeClr val="dk1"/>
              </a:buClr>
              <a:buSzPts val="4700"/>
            </a:pPr>
            <a:r>
              <a:rPr lang="en-US" sz="4700" b="1" dirty="0">
                <a:solidFill>
                  <a:schemeClr val="tx1"/>
                </a:solidFill>
                <a:latin typeface="Calibri"/>
                <a:cs typeface="Calibri"/>
                <a:sym typeface="Calibri"/>
              </a:rPr>
              <a:t>Objectives</a:t>
            </a:r>
          </a:p>
        </p:txBody>
      </p:sp>
      <p:sp>
        <p:nvSpPr>
          <p:cNvPr id="29" name="Google Shape;93;p1">
            <a:extLst>
              <a:ext uri="{FF2B5EF4-FFF2-40B4-BE49-F238E27FC236}">
                <a16:creationId xmlns:a16="http://schemas.microsoft.com/office/drawing/2014/main" id="{4A2494C6-BA7B-7C53-32AF-0E6D4F206C57}"/>
              </a:ext>
            </a:extLst>
          </p:cNvPr>
          <p:cNvSpPr txBox="1">
            <a:spLocks noGrp="1" noRot="1" noMove="1" noResize="1" noEditPoints="1" noAdjustHandles="1" noChangeArrowheads="1" noChangeShapeType="1"/>
          </p:cNvSpPr>
          <p:nvPr/>
        </p:nvSpPr>
        <p:spPr>
          <a:xfrm>
            <a:off x="322682" y="11193068"/>
            <a:ext cx="13629555" cy="1017600"/>
          </a:xfrm>
          <a:prstGeom prst="rect">
            <a:avLst/>
          </a:prstGeom>
          <a:solidFill>
            <a:srgbClr val="FFB81C"/>
          </a:solidFill>
          <a:ln>
            <a:noFill/>
          </a:ln>
        </p:spPr>
        <p:txBody>
          <a:bodyPr spcFirstLastPara="1" wrap="square" lIns="77550" tIns="38825" rIns="77550" bIns="38825" anchor="ctr" anchorCtr="0">
            <a:noAutofit/>
          </a:bodyPr>
          <a:lstStyle/>
          <a:p>
            <a:pPr algn="ctr">
              <a:buClr>
                <a:schemeClr val="dk1"/>
              </a:buClr>
              <a:buSzPts val="4700"/>
            </a:pPr>
            <a:r>
              <a:rPr lang="en-US" sz="4700" b="1" dirty="0">
                <a:solidFill>
                  <a:schemeClr val="tx1"/>
                </a:solidFill>
                <a:latin typeface="Calibri"/>
                <a:cs typeface="Calibri"/>
                <a:sym typeface="Calibri"/>
              </a:rPr>
              <a:t>Background</a:t>
            </a:r>
          </a:p>
        </p:txBody>
      </p:sp>
      <p:sp>
        <p:nvSpPr>
          <p:cNvPr id="65" name="Google Shape;93;p1">
            <a:extLst>
              <a:ext uri="{FF2B5EF4-FFF2-40B4-BE49-F238E27FC236}">
                <a16:creationId xmlns:a16="http://schemas.microsoft.com/office/drawing/2014/main" id="{5BF1B311-BE38-569A-7990-1C001F1A75F6}"/>
              </a:ext>
            </a:extLst>
          </p:cNvPr>
          <p:cNvSpPr txBox="1">
            <a:spLocks noGrp="1" noRot="1" noMove="1" noResize="1" noEditPoints="1" noAdjustHandles="1" noChangeArrowheads="1" noChangeShapeType="1"/>
          </p:cNvSpPr>
          <p:nvPr/>
        </p:nvSpPr>
        <p:spPr>
          <a:xfrm>
            <a:off x="321079" y="29639761"/>
            <a:ext cx="13629555" cy="1017600"/>
          </a:xfrm>
          <a:prstGeom prst="rect">
            <a:avLst/>
          </a:prstGeom>
          <a:solidFill>
            <a:srgbClr val="FFB81C"/>
          </a:solidFill>
          <a:ln>
            <a:noFill/>
          </a:ln>
        </p:spPr>
        <p:txBody>
          <a:bodyPr spcFirstLastPara="1" wrap="square" lIns="77550" tIns="38825" rIns="77550" bIns="38825" anchor="ctr" anchorCtr="0">
            <a:noAutofit/>
          </a:bodyPr>
          <a:lstStyle/>
          <a:p>
            <a:pPr algn="ctr">
              <a:buClr>
                <a:schemeClr val="dk1"/>
              </a:buClr>
              <a:buSzPts val="4700"/>
            </a:pPr>
            <a:r>
              <a:rPr lang="en-US" sz="4700" b="1" dirty="0">
                <a:solidFill>
                  <a:schemeClr val="tx1"/>
                </a:solidFill>
                <a:latin typeface="Calibri"/>
                <a:ea typeface="Calibri"/>
                <a:cs typeface="Calibri"/>
                <a:sym typeface="Calibri"/>
              </a:rPr>
              <a:t>Selected Literature</a:t>
            </a:r>
          </a:p>
        </p:txBody>
      </p:sp>
      <p:sp>
        <p:nvSpPr>
          <p:cNvPr id="10" name="Rectangle 9">
            <a:extLst>
              <a:ext uri="{FF2B5EF4-FFF2-40B4-BE49-F238E27FC236}">
                <a16:creationId xmlns:a16="http://schemas.microsoft.com/office/drawing/2014/main" id="{1BA83F47-AE53-229E-229A-CAB6674EB537}"/>
              </a:ext>
            </a:extLst>
          </p:cNvPr>
          <p:cNvSpPr>
            <a:spLocks noGrp="1" noRot="1" noMove="1" noResize="1" noEditPoints="1" noAdjustHandles="1" noChangeArrowheads="1" noChangeShapeType="1"/>
          </p:cNvSpPr>
          <p:nvPr/>
        </p:nvSpPr>
        <p:spPr>
          <a:xfrm>
            <a:off x="0" y="0"/>
            <a:ext cx="42062400" cy="4292969"/>
          </a:xfrm>
          <a:prstGeom prst="rect">
            <a:avLst/>
          </a:prstGeom>
          <a:solidFill>
            <a:srgbClr val="15473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Google Shape;88;p1"/>
          <p:cNvSpPr txBox="1">
            <a:spLocks noGrp="1"/>
          </p:cNvSpPr>
          <p:nvPr>
            <p:ph type="title" idx="4294967295"/>
          </p:nvPr>
        </p:nvSpPr>
        <p:spPr>
          <a:xfrm>
            <a:off x="7238207" y="130610"/>
            <a:ext cx="27585986" cy="2744400"/>
          </a:xfrm>
          <a:prstGeom prst="rect">
            <a:avLst/>
          </a:prstGeom>
          <a:noFill/>
          <a:ln>
            <a:noFill/>
          </a:ln>
        </p:spPr>
        <p:txBody>
          <a:bodyPr spcFirstLastPara="1" wrap="square" lIns="377075" tIns="188475" rIns="377075" bIns="188475" anchor="ctr" anchorCtr="0">
            <a:noAutofit/>
          </a:bodyPr>
          <a:lstStyle/>
          <a:p>
            <a:pPr>
              <a:buSzPts val="4200"/>
            </a:pPr>
            <a:r>
              <a:rPr lang="en-US" sz="6000" b="1" dirty="0">
                <a:solidFill>
                  <a:srgbClr val="FFB81C"/>
                </a:solidFill>
                <a:latin typeface="Arial" panose="020B0604020202020204" pitchFamily="34" charset="0"/>
              </a:rPr>
              <a:t>Rapid Three-Dimensional Surveys of Benthic Structure in Texas Ponds Informed by Single Beam Sonar</a:t>
            </a:r>
            <a:endParaRPr sz="6000" dirty="0">
              <a:solidFill>
                <a:srgbClr val="FFB81C"/>
              </a:solidFill>
            </a:endParaRPr>
          </a:p>
        </p:txBody>
      </p:sp>
      <p:sp>
        <p:nvSpPr>
          <p:cNvPr id="89" name="Google Shape;89;p1"/>
          <p:cNvSpPr txBox="1"/>
          <p:nvPr/>
        </p:nvSpPr>
        <p:spPr>
          <a:xfrm>
            <a:off x="16054950" y="3007470"/>
            <a:ext cx="9952500" cy="892368"/>
          </a:xfrm>
          <a:prstGeom prst="rect">
            <a:avLst/>
          </a:prstGeom>
          <a:noFill/>
          <a:ln>
            <a:noFill/>
          </a:ln>
        </p:spPr>
        <p:txBody>
          <a:bodyPr spcFirstLastPara="1" wrap="square" lIns="77550" tIns="38825" rIns="77550" bIns="38825" anchor="t" anchorCtr="0">
            <a:noAutofit/>
          </a:bodyPr>
          <a:lstStyle/>
          <a:p>
            <a:pPr algn="ctr">
              <a:buClr>
                <a:schemeClr val="dk1"/>
              </a:buClr>
              <a:buSzPts val="3900"/>
            </a:pPr>
            <a:r>
              <a:rPr lang="en-US" sz="4200" dirty="0">
                <a:solidFill>
                  <a:schemeClr val="bg1"/>
                </a:solidFill>
              </a:rPr>
              <a:t>Luke Day</a:t>
            </a:r>
            <a:r>
              <a:rPr lang="en-US" sz="4200" baseline="30000" dirty="0">
                <a:solidFill>
                  <a:schemeClr val="bg1"/>
                </a:solidFill>
              </a:rPr>
              <a:t>1</a:t>
            </a:r>
            <a:r>
              <a:rPr lang="en-US" sz="4200" dirty="0">
                <a:solidFill>
                  <a:schemeClr val="bg1"/>
                </a:solidFill>
              </a:rPr>
              <a:t>, Stephen M. Powers</a:t>
            </a:r>
            <a:r>
              <a:rPr lang="en-US" sz="4200" baseline="30000" dirty="0">
                <a:solidFill>
                  <a:schemeClr val="bg1"/>
                </a:solidFill>
              </a:rPr>
              <a:t>1</a:t>
            </a:r>
            <a:endParaRPr sz="4200" dirty="0">
              <a:solidFill>
                <a:schemeClr val="bg1"/>
              </a:solidFill>
            </a:endParaRPr>
          </a:p>
        </p:txBody>
      </p:sp>
      <p:sp>
        <p:nvSpPr>
          <p:cNvPr id="90" name="Google Shape;90;p1"/>
          <p:cNvSpPr txBox="1"/>
          <p:nvPr/>
        </p:nvSpPr>
        <p:spPr>
          <a:xfrm>
            <a:off x="6509176" y="2182819"/>
            <a:ext cx="10006237" cy="1570229"/>
          </a:xfrm>
          <a:prstGeom prst="rect">
            <a:avLst/>
          </a:prstGeom>
          <a:noFill/>
          <a:ln>
            <a:noFill/>
          </a:ln>
        </p:spPr>
        <p:txBody>
          <a:bodyPr spcFirstLastPara="1" wrap="square" lIns="77550" tIns="38825" rIns="77550" bIns="38825" anchor="t" anchorCtr="0">
            <a:noAutofit/>
          </a:bodyPr>
          <a:lstStyle/>
          <a:p>
            <a:pPr algn="ctr">
              <a:buClr>
                <a:schemeClr val="dk1"/>
              </a:buClr>
              <a:buSzPts val="3400"/>
            </a:pPr>
            <a:r>
              <a:rPr lang="en-US" sz="3200" dirty="0">
                <a:solidFill>
                  <a:schemeClr val="bg1"/>
                </a:solidFill>
                <a:latin typeface="+mj-lt"/>
                <a:ea typeface="Calibri"/>
                <a:cs typeface="Calibri"/>
                <a:sym typeface="Calibri"/>
              </a:rPr>
              <a:t>luke_day1@baylor.edu</a:t>
            </a:r>
          </a:p>
          <a:p>
            <a:pPr algn="ctr">
              <a:buClr>
                <a:schemeClr val="dk1"/>
              </a:buClr>
              <a:buSzPts val="3400"/>
            </a:pPr>
            <a:r>
              <a:rPr lang="en-US" sz="3200" dirty="0">
                <a:solidFill>
                  <a:schemeClr val="bg1"/>
                </a:solidFill>
                <a:latin typeface="+mj-lt"/>
                <a:cs typeface="Calibri"/>
                <a:sym typeface="Calibri"/>
              </a:rPr>
              <a:t>s_powers@baylor.edu</a:t>
            </a:r>
            <a:endParaRPr sz="3200" dirty="0">
              <a:solidFill>
                <a:schemeClr val="bg1"/>
              </a:solidFill>
              <a:latin typeface="+mj-lt"/>
            </a:endParaRPr>
          </a:p>
          <a:p>
            <a:pPr algn="ctr">
              <a:buClr>
                <a:schemeClr val="dk1"/>
              </a:buClr>
              <a:buSzPts val="2200"/>
            </a:pPr>
            <a:r>
              <a:rPr lang="en-US" sz="3200" dirty="0">
                <a:solidFill>
                  <a:schemeClr val="bg1"/>
                </a:solidFill>
                <a:latin typeface="+mj-lt"/>
              </a:rPr>
              <a:t>https://sites.baylor.edu/powersresearchgroup/</a:t>
            </a:r>
            <a:endParaRPr sz="3200" dirty="0">
              <a:solidFill>
                <a:schemeClr val="bg1"/>
              </a:solidFill>
              <a:latin typeface="+mj-lt"/>
            </a:endParaRPr>
          </a:p>
          <a:p>
            <a:pPr>
              <a:buClr>
                <a:schemeClr val="dk1"/>
              </a:buClr>
              <a:buSzPts val="3400"/>
            </a:pPr>
            <a:endParaRPr sz="3200" dirty="0">
              <a:solidFill>
                <a:schemeClr val="bg1"/>
              </a:solidFill>
              <a:latin typeface="Calibri"/>
              <a:ea typeface="Calibri"/>
              <a:cs typeface="Calibri"/>
              <a:sym typeface="Calibri"/>
            </a:endParaRPr>
          </a:p>
        </p:txBody>
      </p:sp>
      <p:sp>
        <p:nvSpPr>
          <p:cNvPr id="91" name="Google Shape;91;p1"/>
          <p:cNvSpPr txBox="1"/>
          <p:nvPr/>
        </p:nvSpPr>
        <p:spPr>
          <a:xfrm>
            <a:off x="25937668" y="2701335"/>
            <a:ext cx="10912540" cy="1114855"/>
          </a:xfrm>
          <a:prstGeom prst="rect">
            <a:avLst/>
          </a:prstGeom>
          <a:noFill/>
          <a:ln>
            <a:noFill/>
          </a:ln>
        </p:spPr>
        <p:txBody>
          <a:bodyPr spcFirstLastPara="1" wrap="square" lIns="78500" tIns="39275" rIns="78500" bIns="39275" anchor="t" anchorCtr="0">
            <a:noAutofit/>
          </a:bodyPr>
          <a:lstStyle/>
          <a:p>
            <a:pPr algn="ctr">
              <a:buClr>
                <a:schemeClr val="dk1"/>
              </a:buClr>
              <a:buSzPts val="2200"/>
            </a:pPr>
            <a:r>
              <a:rPr lang="en-US" sz="3200" dirty="0">
                <a:solidFill>
                  <a:schemeClr val="bg1"/>
                </a:solidFill>
              </a:rPr>
              <a:t>1. Department of Biology and Center for Reservoir and Aquatic Systems Research (CRASR), Baylor University</a:t>
            </a:r>
            <a:endParaRPr sz="3200" dirty="0">
              <a:solidFill>
                <a:schemeClr val="bg1"/>
              </a:solidFill>
            </a:endParaRPr>
          </a:p>
        </p:txBody>
      </p:sp>
      <p:sp>
        <p:nvSpPr>
          <p:cNvPr id="110" name="Google Shape;110;p1"/>
          <p:cNvSpPr txBox="1"/>
          <p:nvPr/>
        </p:nvSpPr>
        <p:spPr>
          <a:xfrm>
            <a:off x="28215416" y="26290459"/>
            <a:ext cx="13558987" cy="11761785"/>
          </a:xfrm>
          <a:prstGeom prst="rect">
            <a:avLst/>
          </a:prstGeom>
          <a:noFill/>
          <a:ln>
            <a:noFill/>
          </a:ln>
        </p:spPr>
        <p:txBody>
          <a:bodyPr spcFirstLastPara="1" wrap="square" lIns="338550" tIns="338550" rIns="338550" bIns="338550" anchor="t" anchorCtr="0">
            <a:noAutofit/>
          </a:bodyPr>
          <a:lstStyle/>
          <a:p>
            <a:pPr marL="457200" indent="-457200">
              <a:buSzPts val="2800"/>
              <a:buFont typeface="Arial" panose="020B0604020202020204" pitchFamily="34" charset="0"/>
              <a:buChar char="•"/>
            </a:pPr>
            <a:r>
              <a:rPr lang="en-US" sz="3200" dirty="0">
                <a:solidFill>
                  <a:schemeClr val="tx1"/>
                </a:solidFill>
                <a:latin typeface="Arial" panose="020B0604020202020204" pitchFamily="34" charset="0"/>
              </a:rPr>
              <a:t>Bathymetry maps provide a more intuitive visualization of benthic structure compared to point measurements.</a:t>
            </a:r>
          </a:p>
          <a:p>
            <a:pPr>
              <a:buSzPts val="2800"/>
            </a:pPr>
            <a:endParaRPr lang="en-US" sz="3200" dirty="0">
              <a:solidFill>
                <a:schemeClr val="tx1"/>
              </a:solidFill>
              <a:latin typeface="Arial" panose="020B0604020202020204" pitchFamily="34" charset="0"/>
            </a:endParaRPr>
          </a:p>
          <a:p>
            <a:pPr marL="457200" indent="-457200">
              <a:buSzPts val="2800"/>
              <a:buFont typeface="Arial" panose="020B0604020202020204" pitchFamily="34" charset="0"/>
              <a:buChar char="•"/>
            </a:pPr>
            <a:r>
              <a:rPr lang="en-US" sz="3200" dirty="0">
                <a:solidFill>
                  <a:schemeClr val="tx1"/>
                </a:solidFill>
                <a:latin typeface="Arial" panose="020B0604020202020204" pitchFamily="34" charset="0"/>
              </a:rPr>
              <a:t>Proprietary algorithms may not provide sufficient analysis for thorough evaluation of sonar data. This necessitates development of open-source models to interpret raw sonar readings validated by independent measurements. </a:t>
            </a:r>
          </a:p>
          <a:p>
            <a:pPr marL="457200" indent="-457200">
              <a:buSzPts val="2800"/>
              <a:buFont typeface="Arial" panose="020B0604020202020204" pitchFamily="34" charset="0"/>
              <a:buChar char="•"/>
            </a:pPr>
            <a:endParaRPr lang="en-US" sz="3200" dirty="0">
              <a:solidFill>
                <a:schemeClr val="tx1"/>
              </a:solidFill>
              <a:latin typeface="Arial" panose="020B0604020202020204" pitchFamily="34" charset="0"/>
            </a:endParaRPr>
          </a:p>
          <a:p>
            <a:pPr marL="457200" indent="-457200">
              <a:buSzPts val="2800"/>
              <a:buFont typeface="Arial" panose="020B0604020202020204" pitchFamily="34" charset="0"/>
              <a:buChar char="•"/>
            </a:pPr>
            <a:r>
              <a:rPr lang="en-US" sz="3200" dirty="0">
                <a:solidFill>
                  <a:schemeClr val="tx1"/>
                </a:solidFill>
                <a:latin typeface="Arial" panose="020B0604020202020204" pitchFamily="34" charset="0"/>
              </a:rPr>
              <a:t>Our independent analysis of the acoustic data showed a strong correlation with other methods of measuring water depth.</a:t>
            </a:r>
          </a:p>
          <a:p>
            <a:pPr marL="457200" indent="-457200">
              <a:buSzPts val="2800"/>
              <a:buFont typeface="Arial" panose="020B0604020202020204" pitchFamily="34" charset="0"/>
              <a:buChar char="•"/>
            </a:pPr>
            <a:endParaRPr lang="en-US" sz="3200" dirty="0">
              <a:solidFill>
                <a:schemeClr val="tx1"/>
              </a:solidFill>
              <a:latin typeface="Arial" panose="020B0604020202020204" pitchFamily="34" charset="0"/>
            </a:endParaRPr>
          </a:p>
          <a:p>
            <a:pPr marL="457200" indent="-457200">
              <a:buSzPts val="2800"/>
              <a:buFont typeface="Arial" panose="020B0604020202020204" pitchFamily="34" charset="0"/>
              <a:buChar char="•"/>
            </a:pPr>
            <a:r>
              <a:rPr lang="en-US" sz="3200" dirty="0">
                <a:solidFill>
                  <a:schemeClr val="tx1"/>
                </a:solidFill>
                <a:latin typeface="Arial" panose="020B0604020202020204" pitchFamily="34" charset="0"/>
              </a:rPr>
              <a:t>Sonar may be useful for discerning variation in bulk density or organic content between sediment layers.</a:t>
            </a:r>
          </a:p>
          <a:p>
            <a:pPr marL="457200" indent="-457200">
              <a:buSzPts val="2800"/>
              <a:buFont typeface="Arial" panose="020B0604020202020204" pitchFamily="34" charset="0"/>
              <a:buChar char="•"/>
            </a:pPr>
            <a:endParaRPr lang="en-US" sz="3200" dirty="0">
              <a:solidFill>
                <a:schemeClr val="tx1"/>
              </a:solidFill>
              <a:latin typeface="Arial" panose="020B0604020202020204" pitchFamily="34" charset="0"/>
            </a:endParaRPr>
          </a:p>
          <a:p>
            <a:pPr marL="457200" indent="-457200">
              <a:buSzPts val="2800"/>
              <a:buFont typeface="Arial" panose="020B0604020202020204" pitchFamily="34" charset="0"/>
              <a:buChar char="•"/>
            </a:pPr>
            <a:r>
              <a:rPr lang="en-US" sz="3200" dirty="0">
                <a:latin typeface="Arial" panose="020B0604020202020204" pitchFamily="34" charset="0"/>
              </a:rPr>
              <a:t>Further model testing across a larger number and diversity of pond types would provide insight on spatial heterogeneity of more complex benthic properties.</a:t>
            </a:r>
          </a:p>
          <a:p>
            <a:pPr marL="457200" indent="-457200">
              <a:buSzPts val="2800"/>
              <a:buFont typeface="Arial" panose="020B0604020202020204" pitchFamily="34" charset="0"/>
              <a:buChar char="•"/>
            </a:pPr>
            <a:endParaRPr lang="en-US" sz="3200" dirty="0">
              <a:latin typeface="Arial" panose="020B0604020202020204" pitchFamily="34" charset="0"/>
            </a:endParaRPr>
          </a:p>
          <a:p>
            <a:pPr marL="457200" indent="-457200">
              <a:buSzPts val="2800"/>
              <a:buFont typeface="Arial" panose="020B0604020202020204" pitchFamily="34" charset="0"/>
              <a:buChar char="•"/>
            </a:pPr>
            <a:r>
              <a:rPr lang="en-US" sz="3200" dirty="0">
                <a:latin typeface="Arial" panose="020B0604020202020204" pitchFamily="34" charset="0"/>
              </a:rPr>
              <a:t>These acoustic methods can reveal vertical and horizontal discontinuities in pond sediment structure and habitat that may be relevant to understanding the sensitivity of carbon pools and fluxes to warming in ponds.</a:t>
            </a:r>
            <a:endParaRPr lang="en-US" sz="3200" dirty="0"/>
          </a:p>
          <a:p>
            <a:pPr>
              <a:buSzPts val="2800"/>
            </a:pPr>
            <a:endParaRPr lang="en-US" sz="3200" dirty="0">
              <a:solidFill>
                <a:schemeClr val="tx1"/>
              </a:solidFill>
            </a:endParaRPr>
          </a:p>
        </p:txBody>
      </p:sp>
      <p:sp>
        <p:nvSpPr>
          <p:cNvPr id="3" name="TextBox 2">
            <a:extLst>
              <a:ext uri="{FF2B5EF4-FFF2-40B4-BE49-F238E27FC236}">
                <a16:creationId xmlns:a16="http://schemas.microsoft.com/office/drawing/2014/main" id="{118B0BBE-4820-8858-BC9C-376D9E3AF24C}"/>
              </a:ext>
            </a:extLst>
          </p:cNvPr>
          <p:cNvSpPr txBox="1"/>
          <p:nvPr/>
        </p:nvSpPr>
        <p:spPr>
          <a:xfrm>
            <a:off x="471872" y="24173320"/>
            <a:ext cx="13150349" cy="501675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Arial" panose="020B0604020202020204" pitchFamily="34" charset="0"/>
              </a:rPr>
              <a:t>Sediment organic matter composition, mineral properties, and benthic communities vary vertically and horizontally in aquatic ecosystems.</a:t>
            </a:r>
            <a:endParaRPr lang="en-US" sz="3200" dirty="0">
              <a:latin typeface="Arial" panose="020B0604020202020204" pitchFamily="34" charset="0"/>
            </a:endParaRPr>
          </a:p>
          <a:p>
            <a:pPr marL="457200" indent="-457200">
              <a:buFont typeface="Arial" panose="020B0604020202020204" pitchFamily="34" charset="0"/>
              <a:buChar char="•"/>
            </a:pPr>
            <a:r>
              <a:rPr lang="en-US" sz="3200">
                <a:latin typeface="Arial" panose="020B0604020202020204" pitchFamily="34" charset="0"/>
              </a:rPr>
              <a:t>Public bathymetry maps are rarely available for small waterbodies such as ponds</a:t>
            </a:r>
            <a:r>
              <a:rPr lang="en-US" sz="3200" dirty="0">
                <a:latin typeface="Arial" panose="020B0604020202020204" pitchFamily="34" charset="0"/>
              </a:rPr>
              <a:t>.</a:t>
            </a:r>
          </a:p>
          <a:p>
            <a:pPr marL="457200" indent="-457200">
              <a:buFont typeface="Arial" panose="020B0604020202020204" pitchFamily="34" charset="0"/>
              <a:buChar char="•"/>
            </a:pPr>
            <a:r>
              <a:rPr lang="en-US" sz="3200" dirty="0">
                <a:latin typeface="Arial" panose="020B0604020202020204" pitchFamily="34" charset="0"/>
              </a:rPr>
              <a:t>Three-dimensional </a:t>
            </a:r>
            <a:r>
              <a:rPr lang="en-US" sz="3200">
                <a:latin typeface="Arial" panose="020B0604020202020204" pitchFamily="34" charset="0"/>
              </a:rPr>
              <a:t>surveys of the benthos could improve understanding of linkages between spatial structure and ecosystem function.</a:t>
            </a:r>
            <a:endParaRPr lang="en-US" sz="3200" dirty="0">
              <a:latin typeface="Arial" panose="020B0604020202020204" pitchFamily="34" charset="0"/>
            </a:endParaRPr>
          </a:p>
          <a:p>
            <a:pPr marL="457200" indent="-457200">
              <a:buFont typeface="Arial" panose="020B0604020202020204" pitchFamily="34" charset="0"/>
              <a:buChar char="•"/>
            </a:pPr>
            <a:r>
              <a:rPr lang="en-US" sz="3200">
                <a:latin typeface="Arial" panose="020B0604020202020204" pitchFamily="34" charset="0"/>
              </a:rPr>
              <a:t>We are testing coring methods that allow us to collect many sediment cores rapidly in shallow water bodies, allowing three-dimensional characterization of benthic structure.</a:t>
            </a:r>
            <a:endParaRPr lang="en-US" sz="3200" dirty="0">
              <a:latin typeface="Arial" panose="020B0604020202020204" pitchFamily="34" charset="0"/>
            </a:endParaRPr>
          </a:p>
        </p:txBody>
      </p:sp>
      <p:pic>
        <p:nvPicPr>
          <p:cNvPr id="12" name="Picture 11" descr="A logo with white text&#10;&#10;Description automatically generated">
            <a:extLst>
              <a:ext uri="{FF2B5EF4-FFF2-40B4-BE49-F238E27FC236}">
                <a16:creationId xmlns:a16="http://schemas.microsoft.com/office/drawing/2014/main" id="{17C8BB7B-2828-0DED-A71E-D3767605D62E}"/>
              </a:ext>
            </a:extLst>
          </p:cNvPr>
          <p:cNvPicPr>
            <a:picLocks noChangeAspect="1"/>
          </p:cNvPicPr>
          <p:nvPr/>
        </p:nvPicPr>
        <p:blipFill>
          <a:blip r:embed="rId3"/>
          <a:stretch>
            <a:fillRect/>
          </a:stretch>
        </p:blipFill>
        <p:spPr>
          <a:xfrm>
            <a:off x="35312348" y="462027"/>
            <a:ext cx="6119292" cy="2155660"/>
          </a:xfrm>
          <a:prstGeom prst="rect">
            <a:avLst/>
          </a:prstGeom>
        </p:spPr>
      </p:pic>
      <p:pic>
        <p:nvPicPr>
          <p:cNvPr id="1028" name="Picture 4">
            <a:extLst>
              <a:ext uri="{FF2B5EF4-FFF2-40B4-BE49-F238E27FC236}">
                <a16:creationId xmlns:a16="http://schemas.microsoft.com/office/drawing/2014/main" id="{66309123-1C65-921D-4669-99992E14E0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0102" y="446349"/>
            <a:ext cx="6037345" cy="3501181"/>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F6094EBB-B1DD-6E9F-78D4-47228606720C}"/>
              </a:ext>
            </a:extLst>
          </p:cNvPr>
          <p:cNvGrpSpPr>
            <a:grpSpLocks noChangeAspect="1"/>
          </p:cNvGrpSpPr>
          <p:nvPr/>
        </p:nvGrpSpPr>
        <p:grpSpPr>
          <a:xfrm>
            <a:off x="653929" y="17701452"/>
            <a:ext cx="5203048" cy="5126710"/>
            <a:chOff x="35074038" y="5803618"/>
            <a:chExt cx="6495262" cy="6559318"/>
          </a:xfrm>
        </p:grpSpPr>
        <p:pic>
          <p:nvPicPr>
            <p:cNvPr id="42" name="Picture 41" descr="A aerial view of a pond&#10;&#10;Description automatically generated">
              <a:extLst>
                <a:ext uri="{FF2B5EF4-FFF2-40B4-BE49-F238E27FC236}">
                  <a16:creationId xmlns:a16="http://schemas.microsoft.com/office/drawing/2014/main" id="{E8B41D48-D2DB-ED28-0AB2-EEBC5795CDBE}"/>
                </a:ext>
              </a:extLst>
            </p:cNvPr>
            <p:cNvPicPr>
              <a:picLocks noChangeAspect="1"/>
            </p:cNvPicPr>
            <p:nvPr/>
          </p:nvPicPr>
          <p:blipFill>
            <a:blip r:embed="rId5"/>
            <a:stretch>
              <a:fillRect/>
            </a:stretch>
          </p:blipFill>
          <p:spPr>
            <a:xfrm>
              <a:off x="35074038" y="5803618"/>
              <a:ext cx="6495262" cy="6559318"/>
            </a:xfrm>
            <a:prstGeom prst="rect">
              <a:avLst/>
            </a:prstGeom>
          </p:spPr>
        </p:pic>
        <p:pic>
          <p:nvPicPr>
            <p:cNvPr id="44" name="Picture 43" descr="A yellow and orange lizard&#10;&#10;Description automatically generated with medium confidence">
              <a:extLst>
                <a:ext uri="{FF2B5EF4-FFF2-40B4-BE49-F238E27FC236}">
                  <a16:creationId xmlns:a16="http://schemas.microsoft.com/office/drawing/2014/main" id="{F14F0AD5-AADE-2FCD-2685-CA2F3E6EEB89}"/>
                </a:ext>
              </a:extLst>
            </p:cNvPr>
            <p:cNvPicPr>
              <a:picLocks noChangeAspect="1"/>
            </p:cNvPicPr>
            <p:nvPr/>
          </p:nvPicPr>
          <p:blipFill rotWithShape="1">
            <a:blip r:embed="rId6"/>
            <a:srcRect t="39401" r="11413" b="20752"/>
            <a:stretch/>
          </p:blipFill>
          <p:spPr>
            <a:xfrm rot="199009">
              <a:off x="37365194" y="7867667"/>
              <a:ext cx="3728906" cy="3636543"/>
            </a:xfrm>
            <a:prstGeom prst="rect">
              <a:avLst/>
            </a:prstGeom>
          </p:spPr>
        </p:pic>
      </p:grpSp>
      <p:sp>
        <p:nvSpPr>
          <p:cNvPr id="47" name="Google Shape;91;p1">
            <a:extLst>
              <a:ext uri="{FF2B5EF4-FFF2-40B4-BE49-F238E27FC236}">
                <a16:creationId xmlns:a16="http://schemas.microsoft.com/office/drawing/2014/main" id="{E031A685-F1AA-256C-2AD6-E6455EB6AA47}"/>
              </a:ext>
            </a:extLst>
          </p:cNvPr>
          <p:cNvSpPr txBox="1"/>
          <p:nvPr/>
        </p:nvSpPr>
        <p:spPr>
          <a:xfrm>
            <a:off x="37619938" y="3005495"/>
            <a:ext cx="3124360" cy="681070"/>
          </a:xfrm>
          <a:prstGeom prst="rect">
            <a:avLst/>
          </a:prstGeom>
          <a:noFill/>
          <a:ln>
            <a:noFill/>
          </a:ln>
        </p:spPr>
        <p:txBody>
          <a:bodyPr spcFirstLastPara="1" wrap="square" lIns="78500" tIns="39275" rIns="78500" bIns="39275" anchor="t" anchorCtr="0">
            <a:noAutofit/>
          </a:bodyPr>
          <a:lstStyle/>
          <a:p>
            <a:pPr algn="ctr">
              <a:buClr>
                <a:schemeClr val="dk1"/>
              </a:buClr>
              <a:buSzPts val="2200"/>
            </a:pPr>
            <a:r>
              <a:rPr lang="en-US" sz="3200" dirty="0">
                <a:solidFill>
                  <a:schemeClr val="bg1"/>
                </a:solidFill>
              </a:rPr>
              <a:t>Poster #57</a:t>
            </a:r>
          </a:p>
        </p:txBody>
      </p:sp>
      <p:pic>
        <p:nvPicPr>
          <p:cNvPr id="49" name="Picture 48" descr="A tape measure and a pipe&#10;&#10;Description automatically generated">
            <a:extLst>
              <a:ext uri="{FF2B5EF4-FFF2-40B4-BE49-F238E27FC236}">
                <a16:creationId xmlns:a16="http://schemas.microsoft.com/office/drawing/2014/main" id="{03ABC547-993E-CE19-956B-64F496FE704F}"/>
              </a:ext>
            </a:extLst>
          </p:cNvPr>
          <p:cNvPicPr>
            <a:picLocks noChangeAspect="1"/>
          </p:cNvPicPr>
          <p:nvPr/>
        </p:nvPicPr>
        <p:blipFill rotWithShape="1">
          <a:blip r:embed="rId7"/>
          <a:srcRect l="1938" t="14278" r="36850" b="27387"/>
          <a:stretch/>
        </p:blipFill>
        <p:spPr>
          <a:xfrm rot="16200000">
            <a:off x="15123057" y="30842964"/>
            <a:ext cx="5102889" cy="6479878"/>
          </a:xfrm>
          <a:prstGeom prst="rect">
            <a:avLst/>
          </a:prstGeom>
        </p:spPr>
      </p:pic>
      <p:pic>
        <p:nvPicPr>
          <p:cNvPr id="51" name="Picture 50" descr="A tray of coffee cups&#10;&#10;Description automatically generated">
            <a:extLst>
              <a:ext uri="{FF2B5EF4-FFF2-40B4-BE49-F238E27FC236}">
                <a16:creationId xmlns:a16="http://schemas.microsoft.com/office/drawing/2014/main" id="{6DD8E5A5-5331-2208-46F0-3F5BE202C1E8}"/>
              </a:ext>
            </a:extLst>
          </p:cNvPr>
          <p:cNvPicPr>
            <a:picLocks noChangeAspect="1"/>
          </p:cNvPicPr>
          <p:nvPr/>
        </p:nvPicPr>
        <p:blipFill rotWithShape="1">
          <a:blip r:embed="rId8"/>
          <a:srcRect l="4981" t="2541" r="2200"/>
          <a:stretch/>
        </p:blipFill>
        <p:spPr>
          <a:xfrm>
            <a:off x="21116257" y="31531457"/>
            <a:ext cx="6479878" cy="5102891"/>
          </a:xfrm>
          <a:prstGeom prst="rect">
            <a:avLst/>
          </a:prstGeom>
        </p:spPr>
      </p:pic>
      <p:pic>
        <p:nvPicPr>
          <p:cNvPr id="53" name="Picture 52" descr="A couple of people in a boat on a body of water&#10;&#10;Description automatically generated">
            <a:extLst>
              <a:ext uri="{FF2B5EF4-FFF2-40B4-BE49-F238E27FC236}">
                <a16:creationId xmlns:a16="http://schemas.microsoft.com/office/drawing/2014/main" id="{773068BA-D42E-3E43-F377-551A57C4511D}"/>
              </a:ext>
            </a:extLst>
          </p:cNvPr>
          <p:cNvPicPr>
            <a:picLocks noChangeAspect="1"/>
          </p:cNvPicPr>
          <p:nvPr/>
        </p:nvPicPr>
        <p:blipFill rotWithShape="1">
          <a:blip r:embed="rId9"/>
          <a:srcRect r="29254" b="16963"/>
          <a:stretch/>
        </p:blipFill>
        <p:spPr>
          <a:xfrm rot="5400000">
            <a:off x="20581703" y="6282311"/>
            <a:ext cx="7511170" cy="6612177"/>
          </a:xfrm>
          <a:prstGeom prst="rect">
            <a:avLst/>
          </a:prstGeom>
        </p:spPr>
      </p:pic>
      <p:pic>
        <p:nvPicPr>
          <p:cNvPr id="61" name="Picture 60" descr="A diagram of a sphere with measurements&#10;&#10;Description automatically generated">
            <a:extLst>
              <a:ext uri="{FF2B5EF4-FFF2-40B4-BE49-F238E27FC236}">
                <a16:creationId xmlns:a16="http://schemas.microsoft.com/office/drawing/2014/main" id="{1B1BBDB8-233B-528B-C468-75356AAAF669}"/>
              </a:ext>
            </a:extLst>
          </p:cNvPr>
          <p:cNvPicPr>
            <a:picLocks noChangeAspect="1"/>
          </p:cNvPicPr>
          <p:nvPr/>
        </p:nvPicPr>
        <p:blipFill>
          <a:blip r:embed="rId10"/>
          <a:stretch>
            <a:fillRect/>
          </a:stretch>
        </p:blipFill>
        <p:spPr>
          <a:xfrm>
            <a:off x="6810984" y="17072904"/>
            <a:ext cx="6164488" cy="5819251"/>
          </a:xfrm>
          <a:prstGeom prst="rect">
            <a:avLst/>
          </a:prstGeom>
        </p:spPr>
      </p:pic>
      <p:pic>
        <p:nvPicPr>
          <p:cNvPr id="63" name="Picture 62" descr="A map of texas with a red square&#10;&#10;Description automatically generated">
            <a:extLst>
              <a:ext uri="{FF2B5EF4-FFF2-40B4-BE49-F238E27FC236}">
                <a16:creationId xmlns:a16="http://schemas.microsoft.com/office/drawing/2014/main" id="{CE15A611-F420-577D-3C0B-DD960569984B}"/>
              </a:ext>
            </a:extLst>
          </p:cNvPr>
          <p:cNvPicPr>
            <a:picLocks noChangeAspect="1"/>
          </p:cNvPicPr>
          <p:nvPr/>
        </p:nvPicPr>
        <p:blipFill>
          <a:blip r:embed="rId11"/>
          <a:stretch>
            <a:fillRect/>
          </a:stretch>
        </p:blipFill>
        <p:spPr>
          <a:xfrm>
            <a:off x="515713" y="12443162"/>
            <a:ext cx="4505526" cy="4180349"/>
          </a:xfrm>
          <a:prstGeom prst="rect">
            <a:avLst/>
          </a:prstGeom>
        </p:spPr>
      </p:pic>
      <p:pic>
        <p:nvPicPr>
          <p:cNvPr id="67" name="Picture 66" descr="A pond with plants around it&#10;&#10;Description automatically generated">
            <a:extLst>
              <a:ext uri="{FF2B5EF4-FFF2-40B4-BE49-F238E27FC236}">
                <a16:creationId xmlns:a16="http://schemas.microsoft.com/office/drawing/2014/main" id="{232A4930-59DF-2D9C-1482-AE568F31DE7D}"/>
              </a:ext>
            </a:extLst>
          </p:cNvPr>
          <p:cNvPicPr>
            <a:picLocks noChangeAspect="1"/>
          </p:cNvPicPr>
          <p:nvPr/>
        </p:nvPicPr>
        <p:blipFill rotWithShape="1">
          <a:blip r:embed="rId12"/>
          <a:srcRect b="15617"/>
          <a:stretch/>
        </p:blipFill>
        <p:spPr>
          <a:xfrm>
            <a:off x="5660435" y="12374476"/>
            <a:ext cx="7893737" cy="3746803"/>
          </a:xfrm>
          <a:prstGeom prst="rect">
            <a:avLst/>
          </a:prstGeom>
        </p:spPr>
      </p:pic>
      <p:grpSp>
        <p:nvGrpSpPr>
          <p:cNvPr id="36" name="Group 35">
            <a:extLst>
              <a:ext uri="{FF2B5EF4-FFF2-40B4-BE49-F238E27FC236}">
                <a16:creationId xmlns:a16="http://schemas.microsoft.com/office/drawing/2014/main" id="{2EFDBC75-4B98-3316-4499-B34F7A767C87}"/>
              </a:ext>
            </a:extLst>
          </p:cNvPr>
          <p:cNvGrpSpPr/>
          <p:nvPr/>
        </p:nvGrpSpPr>
        <p:grpSpPr>
          <a:xfrm>
            <a:off x="28330479" y="5840539"/>
            <a:ext cx="13225184" cy="4310799"/>
            <a:chOff x="28901985" y="6071266"/>
            <a:chExt cx="12505616" cy="4671350"/>
          </a:xfrm>
        </p:grpSpPr>
        <p:sp>
          <p:nvSpPr>
            <p:cNvPr id="50" name="TextBox 49">
              <a:extLst>
                <a:ext uri="{FF2B5EF4-FFF2-40B4-BE49-F238E27FC236}">
                  <a16:creationId xmlns:a16="http://schemas.microsoft.com/office/drawing/2014/main" id="{2CE0035E-0245-4D5E-50CC-160D0940A551}"/>
                </a:ext>
              </a:extLst>
            </p:cNvPr>
            <p:cNvSpPr txBox="1"/>
            <p:nvPr/>
          </p:nvSpPr>
          <p:spPr>
            <a:xfrm>
              <a:off x="40364318" y="6534838"/>
              <a:ext cx="1039441" cy="461665"/>
            </a:xfrm>
            <a:prstGeom prst="rect">
              <a:avLst/>
            </a:prstGeom>
            <a:solidFill>
              <a:srgbClr val="D4DDD3"/>
            </a:solidFill>
            <a:ln w="28575">
              <a:solidFill>
                <a:schemeClr val="tx1">
                  <a:lumMod val="65000"/>
                  <a:lumOff val="35000"/>
                </a:schemeClr>
              </a:solidFill>
            </a:ln>
          </p:spPr>
          <p:txBody>
            <a:bodyPr wrap="square" rtlCol="0">
              <a:spAutoFit/>
            </a:bodyPr>
            <a:lstStyle/>
            <a:p>
              <a:r>
                <a:rPr lang="en-US" sz="2400" dirty="0"/>
                <a:t>0.5 m</a:t>
              </a:r>
            </a:p>
          </p:txBody>
        </p:sp>
        <p:sp>
          <p:nvSpPr>
            <p:cNvPr id="57" name="TextBox 56">
              <a:extLst>
                <a:ext uri="{FF2B5EF4-FFF2-40B4-BE49-F238E27FC236}">
                  <a16:creationId xmlns:a16="http://schemas.microsoft.com/office/drawing/2014/main" id="{BF4B2214-B88F-03FC-A32D-5A2EDEB0FF63}"/>
                </a:ext>
              </a:extLst>
            </p:cNvPr>
            <p:cNvSpPr txBox="1"/>
            <p:nvPr/>
          </p:nvSpPr>
          <p:spPr>
            <a:xfrm>
              <a:off x="40368160" y="7380367"/>
              <a:ext cx="1039441" cy="461665"/>
            </a:xfrm>
            <a:prstGeom prst="rect">
              <a:avLst/>
            </a:prstGeom>
            <a:solidFill>
              <a:srgbClr val="D4DDD3"/>
            </a:solidFill>
            <a:ln w="28575">
              <a:solidFill>
                <a:schemeClr val="tx1">
                  <a:lumMod val="65000"/>
                  <a:lumOff val="35000"/>
                </a:schemeClr>
              </a:solidFill>
            </a:ln>
          </p:spPr>
          <p:txBody>
            <a:bodyPr wrap="square" rtlCol="0">
              <a:spAutoFit/>
            </a:bodyPr>
            <a:lstStyle/>
            <a:p>
              <a:r>
                <a:rPr lang="en-US" sz="2400" dirty="0"/>
                <a:t>1.0 m</a:t>
              </a:r>
            </a:p>
          </p:txBody>
        </p:sp>
        <p:sp>
          <p:nvSpPr>
            <p:cNvPr id="58" name="TextBox 57">
              <a:extLst>
                <a:ext uri="{FF2B5EF4-FFF2-40B4-BE49-F238E27FC236}">
                  <a16:creationId xmlns:a16="http://schemas.microsoft.com/office/drawing/2014/main" id="{00F3EB93-FB2C-57E4-D8B3-6201C3838BA9}"/>
                </a:ext>
              </a:extLst>
            </p:cNvPr>
            <p:cNvSpPr txBox="1"/>
            <p:nvPr/>
          </p:nvSpPr>
          <p:spPr>
            <a:xfrm>
              <a:off x="40368160" y="8217425"/>
              <a:ext cx="1039441" cy="461665"/>
            </a:xfrm>
            <a:prstGeom prst="rect">
              <a:avLst/>
            </a:prstGeom>
            <a:solidFill>
              <a:srgbClr val="D4DDD3"/>
            </a:solidFill>
            <a:ln w="28575">
              <a:solidFill>
                <a:schemeClr val="tx1">
                  <a:lumMod val="65000"/>
                  <a:lumOff val="35000"/>
                </a:schemeClr>
              </a:solidFill>
            </a:ln>
          </p:spPr>
          <p:txBody>
            <a:bodyPr wrap="square" rtlCol="0">
              <a:spAutoFit/>
            </a:bodyPr>
            <a:lstStyle/>
            <a:p>
              <a:r>
                <a:rPr lang="en-US" sz="2400" dirty="0"/>
                <a:t>1.5 m</a:t>
              </a:r>
            </a:p>
          </p:txBody>
        </p:sp>
        <p:sp>
          <p:nvSpPr>
            <p:cNvPr id="60" name="TextBox 59">
              <a:extLst>
                <a:ext uri="{FF2B5EF4-FFF2-40B4-BE49-F238E27FC236}">
                  <a16:creationId xmlns:a16="http://schemas.microsoft.com/office/drawing/2014/main" id="{89963B63-872F-C1FA-5722-5E7E7554D75F}"/>
                </a:ext>
              </a:extLst>
            </p:cNvPr>
            <p:cNvSpPr txBox="1"/>
            <p:nvPr/>
          </p:nvSpPr>
          <p:spPr>
            <a:xfrm>
              <a:off x="40363363" y="9063824"/>
              <a:ext cx="1039441" cy="461665"/>
            </a:xfrm>
            <a:prstGeom prst="rect">
              <a:avLst/>
            </a:prstGeom>
            <a:solidFill>
              <a:srgbClr val="D4DDD3"/>
            </a:solidFill>
            <a:ln w="28575">
              <a:solidFill>
                <a:schemeClr val="tx1">
                  <a:lumMod val="65000"/>
                  <a:lumOff val="35000"/>
                </a:schemeClr>
              </a:solidFill>
            </a:ln>
          </p:spPr>
          <p:txBody>
            <a:bodyPr wrap="square" rtlCol="0">
              <a:spAutoFit/>
            </a:bodyPr>
            <a:lstStyle/>
            <a:p>
              <a:r>
                <a:rPr lang="en-US" sz="2400" dirty="0"/>
                <a:t>2.0 m</a:t>
              </a:r>
            </a:p>
          </p:txBody>
        </p:sp>
        <p:sp>
          <p:nvSpPr>
            <p:cNvPr id="62" name="TextBox 61">
              <a:extLst>
                <a:ext uri="{FF2B5EF4-FFF2-40B4-BE49-F238E27FC236}">
                  <a16:creationId xmlns:a16="http://schemas.microsoft.com/office/drawing/2014/main" id="{2D97BE96-D3E3-0C95-2CCC-F70F406BE01A}"/>
                </a:ext>
              </a:extLst>
            </p:cNvPr>
            <p:cNvSpPr txBox="1"/>
            <p:nvPr/>
          </p:nvSpPr>
          <p:spPr>
            <a:xfrm>
              <a:off x="40361625" y="9900882"/>
              <a:ext cx="1039441" cy="461665"/>
            </a:xfrm>
            <a:prstGeom prst="rect">
              <a:avLst/>
            </a:prstGeom>
            <a:solidFill>
              <a:srgbClr val="D4DDD3"/>
            </a:solidFill>
            <a:ln w="28575">
              <a:solidFill>
                <a:schemeClr val="tx1">
                  <a:lumMod val="65000"/>
                  <a:lumOff val="35000"/>
                </a:schemeClr>
              </a:solidFill>
            </a:ln>
          </p:spPr>
          <p:txBody>
            <a:bodyPr wrap="square" rtlCol="0">
              <a:spAutoFit/>
            </a:bodyPr>
            <a:lstStyle/>
            <a:p>
              <a:r>
                <a:rPr lang="en-US" sz="2400" dirty="0"/>
                <a:t>2.5 m</a:t>
              </a:r>
            </a:p>
          </p:txBody>
        </p:sp>
        <p:pic>
          <p:nvPicPr>
            <p:cNvPr id="4" name="Picture 3" descr="A screen shot of a computer&#10;&#10;Description automatically generated">
              <a:extLst>
                <a:ext uri="{FF2B5EF4-FFF2-40B4-BE49-F238E27FC236}">
                  <a16:creationId xmlns:a16="http://schemas.microsoft.com/office/drawing/2014/main" id="{8697EEA4-050B-0C64-225C-5205639A5D58}"/>
                </a:ext>
              </a:extLst>
            </p:cNvPr>
            <p:cNvPicPr>
              <a:picLocks noChangeAspect="1"/>
            </p:cNvPicPr>
            <p:nvPr/>
          </p:nvPicPr>
          <p:blipFill rotWithShape="1">
            <a:blip r:embed="rId13"/>
            <a:srcRect l="3500" t="16934" r="3117" b="10480"/>
            <a:stretch/>
          </p:blipFill>
          <p:spPr>
            <a:xfrm>
              <a:off x="28901985" y="6071266"/>
              <a:ext cx="11481746" cy="4671350"/>
            </a:xfrm>
            <a:prstGeom prst="rect">
              <a:avLst/>
            </a:prstGeom>
          </p:spPr>
        </p:pic>
      </p:grpSp>
      <p:grpSp>
        <p:nvGrpSpPr>
          <p:cNvPr id="59" name="Group 58">
            <a:extLst>
              <a:ext uri="{FF2B5EF4-FFF2-40B4-BE49-F238E27FC236}">
                <a16:creationId xmlns:a16="http://schemas.microsoft.com/office/drawing/2014/main" id="{FE72F934-5395-E2D7-A6D4-A6E5DF00ED0A}"/>
              </a:ext>
            </a:extLst>
          </p:cNvPr>
          <p:cNvGrpSpPr>
            <a:grpSpLocks noChangeAspect="1"/>
          </p:cNvGrpSpPr>
          <p:nvPr/>
        </p:nvGrpSpPr>
        <p:grpSpPr>
          <a:xfrm>
            <a:off x="21031199" y="14314571"/>
            <a:ext cx="6625469" cy="7122389"/>
            <a:chOff x="20914441" y="14282508"/>
            <a:chExt cx="6336562" cy="6811814"/>
          </a:xfrm>
        </p:grpSpPr>
        <p:pic>
          <p:nvPicPr>
            <p:cNvPr id="6" name="Picture 5" descr="A bird's eye view of a pond&#10;&#10;Description automatically generated">
              <a:extLst>
                <a:ext uri="{FF2B5EF4-FFF2-40B4-BE49-F238E27FC236}">
                  <a16:creationId xmlns:a16="http://schemas.microsoft.com/office/drawing/2014/main" id="{07707C21-2F4A-F2DA-D617-46B422137D63}"/>
                </a:ext>
              </a:extLst>
            </p:cNvPr>
            <p:cNvPicPr>
              <a:picLocks noChangeAspect="1"/>
            </p:cNvPicPr>
            <p:nvPr/>
          </p:nvPicPr>
          <p:blipFill rotWithShape="1">
            <a:blip r:embed="rId14"/>
            <a:srcRect l="25835" t="20289" r="26705" b="24009"/>
            <a:stretch/>
          </p:blipFill>
          <p:spPr>
            <a:xfrm>
              <a:off x="20914441" y="14282508"/>
              <a:ext cx="6336562" cy="6811814"/>
            </a:xfrm>
            <a:prstGeom prst="rect">
              <a:avLst/>
            </a:prstGeom>
          </p:spPr>
        </p:pic>
        <p:sp>
          <p:nvSpPr>
            <p:cNvPr id="7" name="Flowchart: Off-page Connector 6">
              <a:extLst>
                <a:ext uri="{FF2B5EF4-FFF2-40B4-BE49-F238E27FC236}">
                  <a16:creationId xmlns:a16="http://schemas.microsoft.com/office/drawing/2014/main" id="{374F0F80-FDDD-076D-54F0-B859AFE1CC3A}"/>
                </a:ext>
              </a:extLst>
            </p:cNvPr>
            <p:cNvSpPr/>
            <p:nvPr/>
          </p:nvSpPr>
          <p:spPr>
            <a:xfrm>
              <a:off x="25734390" y="16586384"/>
              <a:ext cx="281123" cy="457688"/>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605"/>
                <a:gd name="connsiteX1" fmla="*/ 10000 w 10000"/>
                <a:gd name="connsiteY1" fmla="*/ 0 h 12605"/>
                <a:gd name="connsiteX2" fmla="*/ 10000 w 10000"/>
                <a:gd name="connsiteY2" fmla="*/ 8000 h 12605"/>
                <a:gd name="connsiteX3" fmla="*/ 5000 w 10000"/>
                <a:gd name="connsiteY3" fmla="*/ 12605 h 12605"/>
                <a:gd name="connsiteX4" fmla="*/ 0 w 10000"/>
                <a:gd name="connsiteY4" fmla="*/ 8000 h 12605"/>
                <a:gd name="connsiteX5" fmla="*/ 0 w 10000"/>
                <a:gd name="connsiteY5" fmla="*/ 0 h 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605">
                  <a:moveTo>
                    <a:pt x="0" y="0"/>
                  </a:moveTo>
                  <a:lnTo>
                    <a:pt x="10000" y="0"/>
                  </a:lnTo>
                  <a:lnTo>
                    <a:pt x="10000" y="8000"/>
                  </a:lnTo>
                  <a:lnTo>
                    <a:pt x="5000" y="12605"/>
                  </a:lnTo>
                  <a:lnTo>
                    <a:pt x="0" y="8000"/>
                  </a:lnTo>
                  <a:lnTo>
                    <a:pt x="0" y="0"/>
                  </a:lnTo>
                  <a:close/>
                </a:path>
              </a:pathLst>
            </a:custGeom>
            <a:solidFill>
              <a:schemeClr val="bg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dirty="0"/>
                <a:t>1</a:t>
              </a:r>
            </a:p>
          </p:txBody>
        </p:sp>
        <p:sp>
          <p:nvSpPr>
            <p:cNvPr id="8" name="Flowchart: Off-page Connector 6">
              <a:extLst>
                <a:ext uri="{FF2B5EF4-FFF2-40B4-BE49-F238E27FC236}">
                  <a16:creationId xmlns:a16="http://schemas.microsoft.com/office/drawing/2014/main" id="{EAF54DB5-452D-97CA-BD05-F4A27AAC42F7}"/>
                </a:ext>
              </a:extLst>
            </p:cNvPr>
            <p:cNvSpPr/>
            <p:nvPr/>
          </p:nvSpPr>
          <p:spPr>
            <a:xfrm>
              <a:off x="24879634" y="16962910"/>
              <a:ext cx="281123" cy="457688"/>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605"/>
                <a:gd name="connsiteX1" fmla="*/ 10000 w 10000"/>
                <a:gd name="connsiteY1" fmla="*/ 0 h 12605"/>
                <a:gd name="connsiteX2" fmla="*/ 10000 w 10000"/>
                <a:gd name="connsiteY2" fmla="*/ 8000 h 12605"/>
                <a:gd name="connsiteX3" fmla="*/ 5000 w 10000"/>
                <a:gd name="connsiteY3" fmla="*/ 12605 h 12605"/>
                <a:gd name="connsiteX4" fmla="*/ 0 w 10000"/>
                <a:gd name="connsiteY4" fmla="*/ 8000 h 12605"/>
                <a:gd name="connsiteX5" fmla="*/ 0 w 10000"/>
                <a:gd name="connsiteY5" fmla="*/ 0 h 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605">
                  <a:moveTo>
                    <a:pt x="0" y="0"/>
                  </a:moveTo>
                  <a:lnTo>
                    <a:pt x="10000" y="0"/>
                  </a:lnTo>
                  <a:lnTo>
                    <a:pt x="10000" y="8000"/>
                  </a:lnTo>
                  <a:lnTo>
                    <a:pt x="5000" y="12605"/>
                  </a:lnTo>
                  <a:lnTo>
                    <a:pt x="0" y="8000"/>
                  </a:lnTo>
                  <a:lnTo>
                    <a:pt x="0" y="0"/>
                  </a:lnTo>
                  <a:close/>
                </a:path>
              </a:pathLst>
            </a:custGeom>
            <a:solidFill>
              <a:schemeClr val="bg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dirty="0"/>
                <a:t>2</a:t>
              </a:r>
            </a:p>
          </p:txBody>
        </p:sp>
        <p:sp>
          <p:nvSpPr>
            <p:cNvPr id="9" name="Flowchart: Off-page Connector 6">
              <a:extLst>
                <a:ext uri="{FF2B5EF4-FFF2-40B4-BE49-F238E27FC236}">
                  <a16:creationId xmlns:a16="http://schemas.microsoft.com/office/drawing/2014/main" id="{9C89A3ED-8B1A-357E-8B1B-F9363FE705AE}"/>
                </a:ext>
              </a:extLst>
            </p:cNvPr>
            <p:cNvSpPr/>
            <p:nvPr/>
          </p:nvSpPr>
          <p:spPr>
            <a:xfrm>
              <a:off x="24234015" y="17124082"/>
              <a:ext cx="281123" cy="457688"/>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605"/>
                <a:gd name="connsiteX1" fmla="*/ 10000 w 10000"/>
                <a:gd name="connsiteY1" fmla="*/ 0 h 12605"/>
                <a:gd name="connsiteX2" fmla="*/ 10000 w 10000"/>
                <a:gd name="connsiteY2" fmla="*/ 8000 h 12605"/>
                <a:gd name="connsiteX3" fmla="*/ 5000 w 10000"/>
                <a:gd name="connsiteY3" fmla="*/ 12605 h 12605"/>
                <a:gd name="connsiteX4" fmla="*/ 0 w 10000"/>
                <a:gd name="connsiteY4" fmla="*/ 8000 h 12605"/>
                <a:gd name="connsiteX5" fmla="*/ 0 w 10000"/>
                <a:gd name="connsiteY5" fmla="*/ 0 h 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605">
                  <a:moveTo>
                    <a:pt x="0" y="0"/>
                  </a:moveTo>
                  <a:lnTo>
                    <a:pt x="10000" y="0"/>
                  </a:lnTo>
                  <a:lnTo>
                    <a:pt x="10000" y="8000"/>
                  </a:lnTo>
                  <a:lnTo>
                    <a:pt x="5000" y="12605"/>
                  </a:lnTo>
                  <a:lnTo>
                    <a:pt x="0" y="8000"/>
                  </a:lnTo>
                  <a:lnTo>
                    <a:pt x="0" y="0"/>
                  </a:lnTo>
                  <a:close/>
                </a:path>
              </a:pathLst>
            </a:custGeom>
            <a:solidFill>
              <a:schemeClr val="bg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dirty="0"/>
                <a:t>3</a:t>
              </a:r>
            </a:p>
          </p:txBody>
        </p:sp>
        <p:sp>
          <p:nvSpPr>
            <p:cNvPr id="11" name="Flowchart: Off-page Connector 6">
              <a:extLst>
                <a:ext uri="{FF2B5EF4-FFF2-40B4-BE49-F238E27FC236}">
                  <a16:creationId xmlns:a16="http://schemas.microsoft.com/office/drawing/2014/main" id="{A8B8FF25-D73E-6C25-D096-D35FAC8CD835}"/>
                </a:ext>
              </a:extLst>
            </p:cNvPr>
            <p:cNvSpPr/>
            <p:nvPr/>
          </p:nvSpPr>
          <p:spPr>
            <a:xfrm>
              <a:off x="23361844" y="17304611"/>
              <a:ext cx="281123" cy="457688"/>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605"/>
                <a:gd name="connsiteX1" fmla="*/ 10000 w 10000"/>
                <a:gd name="connsiteY1" fmla="*/ 0 h 12605"/>
                <a:gd name="connsiteX2" fmla="*/ 10000 w 10000"/>
                <a:gd name="connsiteY2" fmla="*/ 8000 h 12605"/>
                <a:gd name="connsiteX3" fmla="*/ 5000 w 10000"/>
                <a:gd name="connsiteY3" fmla="*/ 12605 h 12605"/>
                <a:gd name="connsiteX4" fmla="*/ 0 w 10000"/>
                <a:gd name="connsiteY4" fmla="*/ 8000 h 12605"/>
                <a:gd name="connsiteX5" fmla="*/ 0 w 10000"/>
                <a:gd name="connsiteY5" fmla="*/ 0 h 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605">
                  <a:moveTo>
                    <a:pt x="0" y="0"/>
                  </a:moveTo>
                  <a:lnTo>
                    <a:pt x="10000" y="0"/>
                  </a:lnTo>
                  <a:lnTo>
                    <a:pt x="10000" y="8000"/>
                  </a:lnTo>
                  <a:lnTo>
                    <a:pt x="5000" y="12605"/>
                  </a:lnTo>
                  <a:lnTo>
                    <a:pt x="0" y="8000"/>
                  </a:lnTo>
                  <a:lnTo>
                    <a:pt x="0" y="0"/>
                  </a:lnTo>
                  <a:close/>
                </a:path>
              </a:pathLst>
            </a:custGeom>
            <a:solidFill>
              <a:schemeClr val="bg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dirty="0"/>
                <a:t>4</a:t>
              </a:r>
            </a:p>
          </p:txBody>
        </p:sp>
        <p:sp>
          <p:nvSpPr>
            <p:cNvPr id="13" name="Flowchart: Off-page Connector 6">
              <a:extLst>
                <a:ext uri="{FF2B5EF4-FFF2-40B4-BE49-F238E27FC236}">
                  <a16:creationId xmlns:a16="http://schemas.microsoft.com/office/drawing/2014/main" id="{8E88A0B8-8930-9309-2665-845F7FE92604}"/>
                </a:ext>
              </a:extLst>
            </p:cNvPr>
            <p:cNvSpPr/>
            <p:nvPr/>
          </p:nvSpPr>
          <p:spPr>
            <a:xfrm>
              <a:off x="22479112" y="17512762"/>
              <a:ext cx="281123" cy="457688"/>
            </a:xfrm>
            <a:custGeom>
              <a:avLst/>
              <a:gdLst>
                <a:gd name="connsiteX0" fmla="*/ 0 w 10000"/>
                <a:gd name="connsiteY0" fmla="*/ 0 h 10000"/>
                <a:gd name="connsiteX1" fmla="*/ 10000 w 10000"/>
                <a:gd name="connsiteY1" fmla="*/ 0 h 10000"/>
                <a:gd name="connsiteX2" fmla="*/ 10000 w 10000"/>
                <a:gd name="connsiteY2" fmla="*/ 8000 h 10000"/>
                <a:gd name="connsiteX3" fmla="*/ 5000 w 10000"/>
                <a:gd name="connsiteY3" fmla="*/ 10000 h 10000"/>
                <a:gd name="connsiteX4" fmla="*/ 0 w 10000"/>
                <a:gd name="connsiteY4" fmla="*/ 8000 h 10000"/>
                <a:gd name="connsiteX5" fmla="*/ 0 w 10000"/>
                <a:gd name="connsiteY5" fmla="*/ 0 h 10000"/>
                <a:gd name="connsiteX0" fmla="*/ 0 w 10000"/>
                <a:gd name="connsiteY0" fmla="*/ 0 h 12605"/>
                <a:gd name="connsiteX1" fmla="*/ 10000 w 10000"/>
                <a:gd name="connsiteY1" fmla="*/ 0 h 12605"/>
                <a:gd name="connsiteX2" fmla="*/ 10000 w 10000"/>
                <a:gd name="connsiteY2" fmla="*/ 8000 h 12605"/>
                <a:gd name="connsiteX3" fmla="*/ 5000 w 10000"/>
                <a:gd name="connsiteY3" fmla="*/ 12605 h 12605"/>
                <a:gd name="connsiteX4" fmla="*/ 0 w 10000"/>
                <a:gd name="connsiteY4" fmla="*/ 8000 h 12605"/>
                <a:gd name="connsiteX5" fmla="*/ 0 w 10000"/>
                <a:gd name="connsiteY5" fmla="*/ 0 h 126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2605">
                  <a:moveTo>
                    <a:pt x="0" y="0"/>
                  </a:moveTo>
                  <a:lnTo>
                    <a:pt x="10000" y="0"/>
                  </a:lnTo>
                  <a:lnTo>
                    <a:pt x="10000" y="8000"/>
                  </a:lnTo>
                  <a:lnTo>
                    <a:pt x="5000" y="12605"/>
                  </a:lnTo>
                  <a:lnTo>
                    <a:pt x="0" y="8000"/>
                  </a:lnTo>
                  <a:lnTo>
                    <a:pt x="0" y="0"/>
                  </a:lnTo>
                  <a:close/>
                </a:path>
              </a:pathLst>
            </a:custGeom>
            <a:solidFill>
              <a:schemeClr val="bg2">
                <a:lumMod val="60000"/>
                <a:lumOff val="40000"/>
              </a:schemeClr>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US" sz="2000" dirty="0"/>
                <a:t>5</a:t>
              </a:r>
            </a:p>
            <a:p>
              <a:pPr algn="ctr"/>
              <a:endParaRPr lang="en-US" sz="2000" dirty="0"/>
            </a:p>
          </p:txBody>
        </p:sp>
      </p:grpSp>
      <p:sp>
        <p:nvSpPr>
          <p:cNvPr id="17" name="TextBox 16">
            <a:extLst>
              <a:ext uri="{FF2B5EF4-FFF2-40B4-BE49-F238E27FC236}">
                <a16:creationId xmlns:a16="http://schemas.microsoft.com/office/drawing/2014/main" id="{F15DC82D-361D-AC4C-B8F1-E934B647AFD3}"/>
              </a:ext>
            </a:extLst>
          </p:cNvPr>
          <p:cNvSpPr txBox="1"/>
          <p:nvPr/>
        </p:nvSpPr>
        <p:spPr>
          <a:xfrm>
            <a:off x="14444990" y="21462957"/>
            <a:ext cx="5281421" cy="954107"/>
          </a:xfrm>
          <a:prstGeom prst="rect">
            <a:avLst/>
          </a:prstGeom>
          <a:noFill/>
        </p:spPr>
        <p:txBody>
          <a:bodyPr wrap="square" rtlCol="0">
            <a:spAutoFit/>
          </a:bodyPr>
          <a:lstStyle/>
          <a:p>
            <a:r>
              <a:rPr lang="en-US" sz="2800" i="1" dirty="0"/>
              <a:t>Figure 5. The sediment coring assembly</a:t>
            </a:r>
          </a:p>
        </p:txBody>
      </p:sp>
      <p:grpSp>
        <p:nvGrpSpPr>
          <p:cNvPr id="56" name="Group 55">
            <a:extLst>
              <a:ext uri="{FF2B5EF4-FFF2-40B4-BE49-F238E27FC236}">
                <a16:creationId xmlns:a16="http://schemas.microsoft.com/office/drawing/2014/main" id="{6F2A9015-CA38-BDC6-67C5-01F468D95267}"/>
              </a:ext>
            </a:extLst>
          </p:cNvPr>
          <p:cNvGrpSpPr>
            <a:grpSpLocks noChangeAspect="1"/>
          </p:cNvGrpSpPr>
          <p:nvPr/>
        </p:nvGrpSpPr>
        <p:grpSpPr>
          <a:xfrm>
            <a:off x="14427496" y="5840532"/>
            <a:ext cx="6313675" cy="15596428"/>
            <a:chOff x="14697837" y="5840533"/>
            <a:chExt cx="5774867" cy="14265432"/>
          </a:xfrm>
        </p:grpSpPr>
        <p:pic>
          <p:nvPicPr>
            <p:cNvPr id="38" name="Picture 37" descr="A white pipe with a white handle&#10;&#10;Description automatically generated">
              <a:extLst>
                <a:ext uri="{FF2B5EF4-FFF2-40B4-BE49-F238E27FC236}">
                  <a16:creationId xmlns:a16="http://schemas.microsoft.com/office/drawing/2014/main" id="{5DE262BA-651A-E458-CF6C-F4AE6EDEFB83}"/>
                </a:ext>
              </a:extLst>
            </p:cNvPr>
            <p:cNvPicPr>
              <a:picLocks noChangeAspect="1"/>
            </p:cNvPicPr>
            <p:nvPr/>
          </p:nvPicPr>
          <p:blipFill rotWithShape="1">
            <a:blip r:embed="rId15"/>
            <a:srcRect l="3395" r="3657"/>
            <a:stretch/>
          </p:blipFill>
          <p:spPr>
            <a:xfrm>
              <a:off x="14697837" y="5840533"/>
              <a:ext cx="5741626" cy="14265432"/>
            </a:xfrm>
            <a:prstGeom prst="rect">
              <a:avLst/>
            </a:prstGeom>
          </p:spPr>
        </p:pic>
        <p:sp>
          <p:nvSpPr>
            <p:cNvPr id="18" name="TextBox 17">
              <a:extLst>
                <a:ext uri="{FF2B5EF4-FFF2-40B4-BE49-F238E27FC236}">
                  <a16:creationId xmlns:a16="http://schemas.microsoft.com/office/drawing/2014/main" id="{A3EBE5CF-EDB0-1625-6D9F-B43BE467420C}"/>
                </a:ext>
              </a:extLst>
            </p:cNvPr>
            <p:cNvSpPr txBox="1"/>
            <p:nvPr/>
          </p:nvSpPr>
          <p:spPr>
            <a:xfrm>
              <a:off x="14941429" y="15215179"/>
              <a:ext cx="2393350" cy="461665"/>
            </a:xfrm>
            <a:prstGeom prst="rect">
              <a:avLst/>
            </a:prstGeom>
            <a:noFill/>
          </p:spPr>
          <p:txBody>
            <a:bodyPr wrap="square" rtlCol="0">
              <a:spAutoFit/>
            </a:bodyPr>
            <a:lstStyle/>
            <a:p>
              <a:r>
                <a:rPr lang="en-US" sz="2400" b="1" dirty="0"/>
                <a:t>Check Valve</a:t>
              </a:r>
            </a:p>
          </p:txBody>
        </p:sp>
        <p:sp>
          <p:nvSpPr>
            <p:cNvPr id="19" name="TextBox 18">
              <a:extLst>
                <a:ext uri="{FF2B5EF4-FFF2-40B4-BE49-F238E27FC236}">
                  <a16:creationId xmlns:a16="http://schemas.microsoft.com/office/drawing/2014/main" id="{18639002-9E0A-B891-9ADB-8D358895AE30}"/>
                </a:ext>
              </a:extLst>
            </p:cNvPr>
            <p:cNvSpPr txBox="1"/>
            <p:nvPr/>
          </p:nvSpPr>
          <p:spPr>
            <a:xfrm>
              <a:off x="18462136" y="12545368"/>
              <a:ext cx="2010568" cy="461665"/>
            </a:xfrm>
            <a:prstGeom prst="rect">
              <a:avLst/>
            </a:prstGeom>
            <a:noFill/>
          </p:spPr>
          <p:txBody>
            <a:bodyPr wrap="square" rtlCol="0">
              <a:spAutoFit/>
            </a:bodyPr>
            <a:lstStyle/>
            <a:p>
              <a:r>
                <a:rPr lang="en-US" sz="2400" b="1" dirty="0"/>
                <a:t>Drain Valve</a:t>
              </a:r>
            </a:p>
          </p:txBody>
        </p:sp>
        <p:sp>
          <p:nvSpPr>
            <p:cNvPr id="20" name="TextBox 19">
              <a:extLst>
                <a:ext uri="{FF2B5EF4-FFF2-40B4-BE49-F238E27FC236}">
                  <a16:creationId xmlns:a16="http://schemas.microsoft.com/office/drawing/2014/main" id="{4B6AFFBE-0CC3-C566-19BE-3339B4D33A58}"/>
                </a:ext>
              </a:extLst>
            </p:cNvPr>
            <p:cNvSpPr txBox="1"/>
            <p:nvPr/>
          </p:nvSpPr>
          <p:spPr>
            <a:xfrm>
              <a:off x="17862101" y="16341104"/>
              <a:ext cx="2393350" cy="461665"/>
            </a:xfrm>
            <a:prstGeom prst="rect">
              <a:avLst/>
            </a:prstGeom>
            <a:noFill/>
          </p:spPr>
          <p:txBody>
            <a:bodyPr wrap="square" rtlCol="0">
              <a:spAutoFit/>
            </a:bodyPr>
            <a:lstStyle/>
            <a:p>
              <a:r>
                <a:rPr lang="en-US" sz="2400" b="1" dirty="0"/>
                <a:t>Core Tube</a:t>
              </a:r>
            </a:p>
          </p:txBody>
        </p:sp>
        <p:sp>
          <p:nvSpPr>
            <p:cNvPr id="22" name="TextBox 21">
              <a:extLst>
                <a:ext uri="{FF2B5EF4-FFF2-40B4-BE49-F238E27FC236}">
                  <a16:creationId xmlns:a16="http://schemas.microsoft.com/office/drawing/2014/main" id="{1F1DA552-0679-3A05-1E75-9644610B9A7C}"/>
                </a:ext>
              </a:extLst>
            </p:cNvPr>
            <p:cNvSpPr txBox="1"/>
            <p:nvPr/>
          </p:nvSpPr>
          <p:spPr>
            <a:xfrm>
              <a:off x="14758461" y="9335036"/>
              <a:ext cx="2877275" cy="461665"/>
            </a:xfrm>
            <a:prstGeom prst="rect">
              <a:avLst/>
            </a:prstGeom>
            <a:noFill/>
          </p:spPr>
          <p:txBody>
            <a:bodyPr wrap="square" rtlCol="0">
              <a:spAutoFit/>
            </a:bodyPr>
            <a:lstStyle/>
            <a:p>
              <a:r>
                <a:rPr lang="en-US" sz="2400" b="1" dirty="0"/>
                <a:t>Depth Markings</a:t>
              </a:r>
            </a:p>
          </p:txBody>
        </p:sp>
      </p:grpSp>
      <p:sp>
        <p:nvSpPr>
          <p:cNvPr id="24" name="TextBox 23">
            <a:extLst>
              <a:ext uri="{FF2B5EF4-FFF2-40B4-BE49-F238E27FC236}">
                <a16:creationId xmlns:a16="http://schemas.microsoft.com/office/drawing/2014/main" id="{4CFB21F3-6E6F-39C2-D969-D965AFF19906}"/>
              </a:ext>
            </a:extLst>
          </p:cNvPr>
          <p:cNvSpPr txBox="1"/>
          <p:nvPr/>
        </p:nvSpPr>
        <p:spPr>
          <a:xfrm>
            <a:off x="20914441" y="21475841"/>
            <a:ext cx="5958253" cy="954107"/>
          </a:xfrm>
          <a:prstGeom prst="rect">
            <a:avLst/>
          </a:prstGeom>
          <a:noFill/>
        </p:spPr>
        <p:txBody>
          <a:bodyPr wrap="square" rtlCol="0">
            <a:spAutoFit/>
          </a:bodyPr>
          <a:lstStyle/>
          <a:p>
            <a:r>
              <a:rPr lang="en-US" sz="2800" i="1" dirty="0"/>
              <a:t>Figure 7. Pond coring locations, satellite view</a:t>
            </a:r>
          </a:p>
        </p:txBody>
      </p:sp>
      <p:sp>
        <p:nvSpPr>
          <p:cNvPr id="30" name="TextBox 29">
            <a:extLst>
              <a:ext uri="{FF2B5EF4-FFF2-40B4-BE49-F238E27FC236}">
                <a16:creationId xmlns:a16="http://schemas.microsoft.com/office/drawing/2014/main" id="{99F3403E-268B-04F2-5A60-A37988D5835E}"/>
              </a:ext>
            </a:extLst>
          </p:cNvPr>
          <p:cNvSpPr txBox="1"/>
          <p:nvPr/>
        </p:nvSpPr>
        <p:spPr>
          <a:xfrm>
            <a:off x="21030496" y="13343985"/>
            <a:ext cx="6285282" cy="954107"/>
          </a:xfrm>
          <a:prstGeom prst="rect">
            <a:avLst/>
          </a:prstGeom>
          <a:noFill/>
        </p:spPr>
        <p:txBody>
          <a:bodyPr wrap="square" rtlCol="0">
            <a:spAutoFit/>
          </a:bodyPr>
          <a:lstStyle/>
          <a:p>
            <a:r>
              <a:rPr lang="en-US" sz="2800" i="1" dirty="0"/>
              <a:t>Figure 6. Transect rope, kayak, coring assembly, and Deeper assembly</a:t>
            </a:r>
          </a:p>
        </p:txBody>
      </p:sp>
      <p:sp>
        <p:nvSpPr>
          <p:cNvPr id="35" name="Google Shape;94;p1">
            <a:extLst>
              <a:ext uri="{FF2B5EF4-FFF2-40B4-BE49-F238E27FC236}">
                <a16:creationId xmlns:a16="http://schemas.microsoft.com/office/drawing/2014/main" id="{2E7DF098-415D-5ABB-BDE1-662E6DBB3645}"/>
              </a:ext>
            </a:extLst>
          </p:cNvPr>
          <p:cNvSpPr txBox="1"/>
          <p:nvPr/>
        </p:nvSpPr>
        <p:spPr>
          <a:xfrm>
            <a:off x="645182" y="5582139"/>
            <a:ext cx="13025160" cy="4800803"/>
          </a:xfrm>
          <a:prstGeom prst="rect">
            <a:avLst/>
          </a:prstGeom>
          <a:noFill/>
          <a:ln>
            <a:noFill/>
          </a:ln>
        </p:spPr>
        <p:txBody>
          <a:bodyPr spcFirstLastPara="1" wrap="square" lIns="338550" tIns="338550" rIns="338550" bIns="338550" anchor="t" anchorCtr="0">
            <a:noAutofit/>
          </a:bodyPr>
          <a:lstStyle/>
          <a:p>
            <a:pPr marL="742950" indent="-742950">
              <a:buSzPts val="3400"/>
              <a:buFont typeface="+mj-lt"/>
              <a:buAutoNum type="arabicParenR"/>
            </a:pPr>
            <a:r>
              <a:rPr lang="en-US" sz="3600" dirty="0">
                <a:latin typeface="Arial" panose="020B0604020202020204" pitchFamily="34" charset="0"/>
              </a:rPr>
              <a:t>Rapidly generate maps of fine scale benthic structure in ponds using portable sonar device, and validate with point depth measurements</a:t>
            </a:r>
          </a:p>
          <a:p>
            <a:pPr marL="457200" indent="-457200">
              <a:buSzPts val="3400"/>
              <a:buFont typeface="+mj-lt"/>
              <a:buAutoNum type="arabicParenR"/>
            </a:pPr>
            <a:endParaRPr lang="en-US" sz="1800" dirty="0">
              <a:latin typeface="Arial" panose="020B0604020202020204" pitchFamily="34" charset="0"/>
            </a:endParaRPr>
          </a:p>
          <a:p>
            <a:pPr marL="742950" indent="-742950">
              <a:buSzPts val="3400"/>
              <a:buFont typeface="+mj-lt"/>
              <a:buAutoNum type="arabicParenR"/>
            </a:pPr>
            <a:r>
              <a:rPr lang="en-US" sz="3600" dirty="0">
                <a:latin typeface="Arial" panose="020B0604020202020204" pitchFamily="34" charset="0"/>
              </a:rPr>
              <a:t>Compare spatially explicit single beam sonar data with sediment cores to determine if sonar can provide reliable 2D bathymetry along with estimates for depth of soft sediment, bulk density, macrophyte biomass, and organic matter content</a:t>
            </a:r>
          </a:p>
        </p:txBody>
      </p:sp>
      <p:sp>
        <p:nvSpPr>
          <p:cNvPr id="37" name="TextBox 36">
            <a:extLst>
              <a:ext uri="{FF2B5EF4-FFF2-40B4-BE49-F238E27FC236}">
                <a16:creationId xmlns:a16="http://schemas.microsoft.com/office/drawing/2014/main" id="{92ECAE62-ACAE-20B1-B54F-497B5D0DADA4}"/>
              </a:ext>
            </a:extLst>
          </p:cNvPr>
          <p:cNvSpPr txBox="1"/>
          <p:nvPr/>
        </p:nvSpPr>
        <p:spPr>
          <a:xfrm>
            <a:off x="537081" y="16641396"/>
            <a:ext cx="6285282" cy="954107"/>
          </a:xfrm>
          <a:prstGeom prst="rect">
            <a:avLst/>
          </a:prstGeom>
          <a:noFill/>
        </p:spPr>
        <p:txBody>
          <a:bodyPr wrap="square" rtlCol="0">
            <a:spAutoFit/>
          </a:bodyPr>
          <a:lstStyle/>
          <a:p>
            <a:r>
              <a:rPr lang="en-US" sz="2800" i="1" dirty="0"/>
              <a:t>Figure 1. Location of study ponds (McLennan county, Texas)</a:t>
            </a:r>
          </a:p>
        </p:txBody>
      </p:sp>
      <p:sp>
        <p:nvSpPr>
          <p:cNvPr id="39" name="TextBox 38">
            <a:extLst>
              <a:ext uri="{FF2B5EF4-FFF2-40B4-BE49-F238E27FC236}">
                <a16:creationId xmlns:a16="http://schemas.microsoft.com/office/drawing/2014/main" id="{0642CCCB-D0A0-0C3B-A00D-E661415CA030}"/>
              </a:ext>
            </a:extLst>
          </p:cNvPr>
          <p:cNvSpPr txBox="1"/>
          <p:nvPr/>
        </p:nvSpPr>
        <p:spPr>
          <a:xfrm>
            <a:off x="5532329" y="16195758"/>
            <a:ext cx="6867279" cy="523220"/>
          </a:xfrm>
          <a:prstGeom prst="rect">
            <a:avLst/>
          </a:prstGeom>
          <a:noFill/>
        </p:spPr>
        <p:txBody>
          <a:bodyPr wrap="square" rtlCol="0">
            <a:spAutoFit/>
          </a:bodyPr>
          <a:lstStyle/>
          <a:p>
            <a:r>
              <a:rPr lang="en-US" sz="2800" i="1" dirty="0"/>
              <a:t>Figure 2. Wide angle of a pond study site</a:t>
            </a:r>
          </a:p>
        </p:txBody>
      </p:sp>
      <p:sp>
        <p:nvSpPr>
          <p:cNvPr id="40" name="TextBox 39">
            <a:extLst>
              <a:ext uri="{FF2B5EF4-FFF2-40B4-BE49-F238E27FC236}">
                <a16:creationId xmlns:a16="http://schemas.microsoft.com/office/drawing/2014/main" id="{C7CCD2E7-AFFF-656F-5F96-7BCDD6666983}"/>
              </a:ext>
            </a:extLst>
          </p:cNvPr>
          <p:cNvSpPr txBox="1"/>
          <p:nvPr/>
        </p:nvSpPr>
        <p:spPr>
          <a:xfrm>
            <a:off x="570102" y="22886097"/>
            <a:ext cx="5620373" cy="954107"/>
          </a:xfrm>
          <a:prstGeom prst="rect">
            <a:avLst/>
          </a:prstGeom>
          <a:noFill/>
        </p:spPr>
        <p:txBody>
          <a:bodyPr wrap="square" rtlCol="0">
            <a:spAutoFit/>
          </a:bodyPr>
          <a:lstStyle/>
          <a:p>
            <a:r>
              <a:rPr lang="en-US" sz="2800" i="1" dirty="0"/>
              <a:t>Figure 3. Example transects for pond generated by Deeper sonar</a:t>
            </a:r>
          </a:p>
        </p:txBody>
      </p:sp>
      <p:sp>
        <p:nvSpPr>
          <p:cNvPr id="41" name="TextBox 40">
            <a:extLst>
              <a:ext uri="{FF2B5EF4-FFF2-40B4-BE49-F238E27FC236}">
                <a16:creationId xmlns:a16="http://schemas.microsoft.com/office/drawing/2014/main" id="{E916ADFE-5DF8-C847-7D0C-25EE0272DD09}"/>
              </a:ext>
            </a:extLst>
          </p:cNvPr>
          <p:cNvSpPr txBox="1"/>
          <p:nvPr/>
        </p:nvSpPr>
        <p:spPr>
          <a:xfrm>
            <a:off x="6736078" y="22907074"/>
            <a:ext cx="6543301" cy="954107"/>
          </a:xfrm>
          <a:prstGeom prst="rect">
            <a:avLst/>
          </a:prstGeom>
          <a:noFill/>
        </p:spPr>
        <p:txBody>
          <a:bodyPr wrap="square" rtlCol="0">
            <a:spAutoFit/>
          </a:bodyPr>
          <a:lstStyle/>
          <a:p>
            <a:r>
              <a:rPr lang="en-US" sz="2800" i="1" dirty="0"/>
              <a:t>Figure 4. Specifications of a castable sonar device, Deeper Pro+ 2</a:t>
            </a:r>
          </a:p>
        </p:txBody>
      </p:sp>
      <p:sp>
        <p:nvSpPr>
          <p:cNvPr id="43" name="Google Shape;96;p1">
            <a:extLst>
              <a:ext uri="{FF2B5EF4-FFF2-40B4-BE49-F238E27FC236}">
                <a16:creationId xmlns:a16="http://schemas.microsoft.com/office/drawing/2014/main" id="{9678D08E-C48B-52D9-BE7A-9431ADBC8164}"/>
              </a:ext>
            </a:extLst>
          </p:cNvPr>
          <p:cNvSpPr txBox="1">
            <a:spLocks/>
          </p:cNvSpPr>
          <p:nvPr/>
        </p:nvSpPr>
        <p:spPr>
          <a:xfrm>
            <a:off x="167695" y="30520932"/>
            <a:ext cx="14051356" cy="5350545"/>
          </a:xfrm>
          <a:prstGeom prst="rect">
            <a:avLst/>
          </a:prstGeom>
          <a:noFill/>
          <a:ln>
            <a:noFill/>
          </a:ln>
        </p:spPr>
        <p:txBody>
          <a:bodyPr spcFirstLastPara="1" wrap="square" lIns="338550" tIns="338550" rIns="338550" bIns="338550" anchor="t" anchorCtr="0">
            <a:noAutofit/>
          </a:bodyPr>
          <a:lstStyle/>
          <a:p>
            <a:pPr marL="182880" indent="-182880" rtl="0">
              <a:spcBef>
                <a:spcPts val="0"/>
              </a:spcBef>
              <a:spcAft>
                <a:spcPts val="0"/>
              </a:spcAft>
            </a:pPr>
            <a:r>
              <a:rPr lang="lt-LT" sz="2400" b="0" i="0" u="none" strike="noStrike" dirty="0">
                <a:solidFill>
                  <a:srgbClr val="000000"/>
                </a:solidFill>
                <a:effectLst/>
                <a:latin typeface="Arial" panose="020B0604020202020204" pitchFamily="34" charset="0"/>
              </a:rPr>
              <a:t>Bučas</a:t>
            </a:r>
            <a:r>
              <a:rPr lang="en-US" sz="2400" b="0" i="0" u="none" strike="noStrike" dirty="0">
                <a:solidFill>
                  <a:srgbClr val="000000"/>
                </a:solidFill>
                <a:effectLst/>
                <a:latin typeface="Arial" panose="020B0604020202020204" pitchFamily="34" charset="0"/>
              </a:rPr>
              <a:t> et al</a:t>
            </a:r>
            <a:r>
              <a:rPr lang="lt-LT" sz="2400" b="0" i="0" u="none" strike="noStrike" dirty="0">
                <a:solidFill>
                  <a:srgbClr val="000000"/>
                </a:solidFill>
                <a:effectLst/>
                <a:latin typeface="Arial" panose="020B0604020202020204" pitchFamily="34" charset="0"/>
              </a:rPr>
              <a:t>. 2016. Assessment of a simple hydroacoustic system for the mapping of macrophytes in extremely shallow and turbid lagoon. Aquatic Botan</a:t>
            </a:r>
            <a:r>
              <a:rPr lang="en-US" sz="2400" b="0" i="0" u="none" strike="noStrike" dirty="0">
                <a:solidFill>
                  <a:srgbClr val="000000"/>
                </a:solidFill>
                <a:effectLst/>
                <a:latin typeface="Arial" panose="020B0604020202020204" pitchFamily="34" charset="0"/>
              </a:rPr>
              <a:t>y</a:t>
            </a:r>
            <a:endParaRPr lang="lt-LT" sz="2400" b="0" dirty="0">
              <a:effectLst/>
            </a:endParaRPr>
          </a:p>
          <a:p>
            <a:pPr marL="182880" indent="-182880" rtl="0">
              <a:spcBef>
                <a:spcPts val="0"/>
              </a:spcBef>
              <a:spcAft>
                <a:spcPts val="0"/>
              </a:spcAft>
            </a:pPr>
            <a:r>
              <a:rPr lang="lt-LT" sz="2400" b="0" i="0" u="none" strike="noStrike" dirty="0">
                <a:solidFill>
                  <a:srgbClr val="000000"/>
                </a:solidFill>
                <a:effectLst/>
                <a:latin typeface="Arial" panose="020B0604020202020204" pitchFamily="34" charset="0"/>
              </a:rPr>
              <a:t>Buscombe </a:t>
            </a:r>
            <a:r>
              <a:rPr lang="en-US" sz="2400" b="0" i="0" u="none" strike="noStrike" dirty="0">
                <a:solidFill>
                  <a:srgbClr val="000000"/>
                </a:solidFill>
                <a:effectLst/>
                <a:latin typeface="Arial" panose="020B0604020202020204" pitchFamily="34" charset="0"/>
              </a:rPr>
              <a:t>et al.</a:t>
            </a:r>
            <a:r>
              <a:rPr lang="lt-LT" sz="2400" b="0" i="0" u="none" strike="noStrike" dirty="0">
                <a:solidFill>
                  <a:srgbClr val="000000"/>
                </a:solidFill>
                <a:effectLst/>
                <a:latin typeface="Arial" panose="020B0604020202020204" pitchFamily="34" charset="0"/>
              </a:rPr>
              <a:t> 2017. Compositional Signatures in Acoustic Backscatter Over Vegetated and Unvegetated Mixed Sand-Gravel Riverbeds. Journal of Geophysical Research: Earth Surface</a:t>
            </a:r>
            <a:endParaRPr lang="en-US" sz="2400" b="0" i="0" u="none" strike="noStrike" dirty="0">
              <a:solidFill>
                <a:srgbClr val="000000"/>
              </a:solidFill>
              <a:effectLst/>
              <a:latin typeface="Arial" panose="020B0604020202020204" pitchFamily="34" charset="0"/>
            </a:endParaRPr>
          </a:p>
          <a:p>
            <a:pPr marL="182880" indent="-182880" rtl="0">
              <a:spcBef>
                <a:spcPts val="0"/>
              </a:spcBef>
              <a:spcAft>
                <a:spcPts val="0"/>
              </a:spcAft>
            </a:pPr>
            <a:r>
              <a:rPr lang="lt-LT" sz="2400" b="0" i="0" u="none" strike="noStrike" dirty="0">
                <a:solidFill>
                  <a:srgbClr val="000000"/>
                </a:solidFill>
                <a:effectLst/>
                <a:latin typeface="Arial" panose="020B0604020202020204" pitchFamily="34" charset="0"/>
              </a:rPr>
              <a:t>Foster</a:t>
            </a:r>
            <a:r>
              <a:rPr lang="en-US" sz="2400" b="0" i="0" u="none" strike="noStrike" dirty="0">
                <a:solidFill>
                  <a:srgbClr val="000000"/>
                </a:solidFill>
                <a:effectLst/>
                <a:latin typeface="Arial" panose="020B0604020202020204" pitchFamily="34" charset="0"/>
              </a:rPr>
              <a:t> et al</a:t>
            </a:r>
            <a:r>
              <a:rPr lang="lt-LT" sz="2400" b="0" i="0" u="none" strike="noStrike" dirty="0">
                <a:solidFill>
                  <a:srgbClr val="000000"/>
                </a:solidFill>
                <a:effectLst/>
                <a:latin typeface="Arial" panose="020B0604020202020204" pitchFamily="34" charset="0"/>
              </a:rPr>
              <a:t>. 2011. Detecting end-member structural and biological elements of a coral reef using a single-beam acoustic ground discrimination system. International Journal of Remote Sensing </a:t>
            </a:r>
            <a:endParaRPr lang="en-US" sz="2400" b="0" i="0" u="none" strike="noStrike" dirty="0">
              <a:solidFill>
                <a:srgbClr val="000000"/>
              </a:solidFill>
              <a:effectLst/>
              <a:latin typeface="Arial" panose="020B0604020202020204" pitchFamily="34" charset="0"/>
            </a:endParaRPr>
          </a:p>
          <a:p>
            <a:pPr marL="182880" indent="-182880" rtl="0">
              <a:spcBef>
                <a:spcPts val="0"/>
              </a:spcBef>
              <a:spcAft>
                <a:spcPts val="0"/>
              </a:spcAft>
            </a:pPr>
            <a:r>
              <a:rPr lang="lt-LT" sz="2400" b="0" i="0" u="none" strike="noStrike" dirty="0">
                <a:solidFill>
                  <a:srgbClr val="000000"/>
                </a:solidFill>
                <a:effectLst/>
                <a:latin typeface="Arial" panose="020B0604020202020204" pitchFamily="34" charset="0"/>
              </a:rPr>
              <a:t>Helminen </a:t>
            </a:r>
            <a:r>
              <a:rPr lang="en-US" sz="2400" b="0" i="0" u="none" strike="noStrike" dirty="0">
                <a:solidFill>
                  <a:srgbClr val="000000"/>
                </a:solidFill>
                <a:effectLst/>
                <a:latin typeface="Arial" panose="020B0604020202020204" pitchFamily="34" charset="0"/>
              </a:rPr>
              <a:t>et al</a:t>
            </a:r>
            <a:r>
              <a:rPr lang="lt-LT" sz="2400" b="0" i="0" u="none" strike="noStrike" dirty="0">
                <a:solidFill>
                  <a:srgbClr val="000000"/>
                </a:solidFill>
                <a:effectLst/>
                <a:latin typeface="Arial" panose="020B0604020202020204" pitchFamily="34" charset="0"/>
              </a:rPr>
              <a:t>. 2019. Accuracy and Precision of Low-Cost Echosounder and Automated Data Processing Software for Habitat Mapping in a Large River. Diversity</a:t>
            </a:r>
            <a:endParaRPr lang="lt-LT" sz="2400" b="0" dirty="0">
              <a:effectLst/>
            </a:endParaRPr>
          </a:p>
          <a:p>
            <a:pPr marL="182880" indent="-182880" rtl="0">
              <a:spcBef>
                <a:spcPts val="0"/>
              </a:spcBef>
              <a:spcAft>
                <a:spcPts val="0"/>
              </a:spcAft>
            </a:pPr>
            <a:r>
              <a:rPr lang="lt-LT" sz="2400" b="0" i="0" u="none" strike="noStrike" dirty="0">
                <a:solidFill>
                  <a:srgbClr val="000000"/>
                </a:solidFill>
                <a:effectLst/>
                <a:latin typeface="Arial" panose="020B0604020202020204" pitchFamily="34" charset="0"/>
              </a:rPr>
              <a:t>Mizuno</a:t>
            </a:r>
            <a:r>
              <a:rPr lang="en-US" sz="2400" b="0" i="0" u="none" strike="noStrike" dirty="0">
                <a:solidFill>
                  <a:srgbClr val="000000"/>
                </a:solidFill>
                <a:effectLst/>
                <a:latin typeface="Arial" panose="020B0604020202020204" pitchFamily="34" charset="0"/>
              </a:rPr>
              <a:t> et al.</a:t>
            </a:r>
            <a:r>
              <a:rPr lang="lt-LT" sz="2400" b="0" i="0" u="none" strike="noStrike" dirty="0">
                <a:solidFill>
                  <a:srgbClr val="000000"/>
                </a:solidFill>
                <a:effectLst/>
                <a:latin typeface="Arial" panose="020B0604020202020204" pitchFamily="34" charset="0"/>
              </a:rPr>
              <a:t> 2018. Validation of a high-resolution acoustic imaging sonar method by estimating the biomass of submerged plants in shallow water. Ecological Informatics</a:t>
            </a:r>
            <a:endParaRPr lang="lt-LT" sz="2400" b="0" dirty="0">
              <a:effectLst/>
            </a:endParaRPr>
          </a:p>
          <a:p>
            <a:pPr marL="182880" indent="-182880" rtl="0">
              <a:spcBef>
                <a:spcPts val="0"/>
              </a:spcBef>
              <a:spcAft>
                <a:spcPts val="0"/>
              </a:spcAft>
            </a:pPr>
            <a:r>
              <a:rPr lang="lt-LT" sz="2400" b="0" i="0" u="none" strike="noStrike" dirty="0">
                <a:solidFill>
                  <a:srgbClr val="000000"/>
                </a:solidFill>
                <a:effectLst/>
                <a:latin typeface="Arial" panose="020B0604020202020204" pitchFamily="34" charset="0"/>
              </a:rPr>
              <a:t>Montereale </a:t>
            </a:r>
            <a:r>
              <a:rPr lang="en-US" sz="2400" b="0" i="0" u="none" strike="noStrike" dirty="0">
                <a:solidFill>
                  <a:srgbClr val="000000"/>
                </a:solidFill>
                <a:effectLst/>
                <a:latin typeface="Arial" panose="020B0604020202020204" pitchFamily="34" charset="0"/>
              </a:rPr>
              <a:t>et al</a:t>
            </a:r>
            <a:r>
              <a:rPr lang="lt-LT" sz="2400" b="0" i="0" u="none" strike="noStrike" dirty="0">
                <a:solidFill>
                  <a:srgbClr val="000000"/>
                </a:solidFill>
                <a:effectLst/>
                <a:latin typeface="Arial" panose="020B0604020202020204" pitchFamily="34" charset="0"/>
              </a:rPr>
              <a:t>. 2016. Evaluation of seabed mapping methods for fine-scale classification of extremely shallow benthic habitats – Application to the Venice Lagoon, Italy. Estuarine, Coastal and Shelf Science</a:t>
            </a:r>
            <a:endParaRPr lang="lt-LT" sz="2400" b="0" dirty="0">
              <a:effectLst/>
            </a:endParaRPr>
          </a:p>
          <a:p>
            <a:pPr marL="182880" indent="-182880" rtl="0">
              <a:spcBef>
                <a:spcPts val="0"/>
              </a:spcBef>
              <a:spcAft>
                <a:spcPts val="0"/>
              </a:spcAft>
            </a:pPr>
            <a:r>
              <a:rPr lang="lt-LT" sz="2400" b="0" i="0" u="none" strike="noStrike" dirty="0">
                <a:solidFill>
                  <a:srgbClr val="000000"/>
                </a:solidFill>
                <a:effectLst/>
                <a:latin typeface="Arial" panose="020B0604020202020204" pitchFamily="34" charset="0"/>
              </a:rPr>
              <a:t>Munday </a:t>
            </a:r>
            <a:r>
              <a:rPr lang="en-US" sz="2400" b="0" i="0" u="none" strike="noStrike" dirty="0">
                <a:solidFill>
                  <a:srgbClr val="000000"/>
                </a:solidFill>
                <a:effectLst/>
                <a:latin typeface="Arial" panose="020B0604020202020204" pitchFamily="34" charset="0"/>
              </a:rPr>
              <a:t>et al</a:t>
            </a:r>
            <a:r>
              <a:rPr lang="lt-LT" sz="2400" b="0" i="0" u="none" strike="noStrike" dirty="0">
                <a:solidFill>
                  <a:srgbClr val="000000"/>
                </a:solidFill>
                <a:effectLst/>
                <a:latin typeface="Arial" panose="020B0604020202020204" pitchFamily="34" charset="0"/>
              </a:rPr>
              <a:t>. 2013. Hydroacoustic mapping system for quantitative identification of aquatic macrophytes, substrate composition, and shallow water bathymetric surveying. </a:t>
            </a:r>
            <a:endParaRPr lang="en-US" sz="2400" b="0" i="0" u="none" strike="noStrike" dirty="0">
              <a:solidFill>
                <a:srgbClr val="000000"/>
              </a:solidFill>
              <a:effectLst/>
              <a:latin typeface="Arial" panose="020B0604020202020204" pitchFamily="34" charset="0"/>
            </a:endParaRPr>
          </a:p>
          <a:p>
            <a:pPr marL="182880" indent="-182880" rtl="0">
              <a:spcBef>
                <a:spcPts val="0"/>
              </a:spcBef>
              <a:spcAft>
                <a:spcPts val="0"/>
              </a:spcAft>
            </a:pPr>
            <a:r>
              <a:rPr lang="lt-LT" sz="2400" b="0" i="0" u="none" strike="noStrike" dirty="0">
                <a:solidFill>
                  <a:srgbClr val="000000"/>
                </a:solidFill>
                <a:effectLst/>
                <a:latin typeface="Arial" panose="020B0604020202020204" pitchFamily="34" charset="0"/>
              </a:rPr>
              <a:t>Quintino </a:t>
            </a:r>
            <a:r>
              <a:rPr lang="en-US" sz="2400" dirty="0">
                <a:latin typeface="Arial" panose="020B0604020202020204" pitchFamily="34" charset="0"/>
              </a:rPr>
              <a:t>et al</a:t>
            </a:r>
            <a:r>
              <a:rPr lang="lt-LT" sz="2400" b="0" i="0" u="none" strike="noStrike" dirty="0">
                <a:solidFill>
                  <a:srgbClr val="000000"/>
                </a:solidFill>
                <a:effectLst/>
                <a:latin typeface="Arial" panose="020B0604020202020204" pitchFamily="34" charset="0"/>
              </a:rPr>
              <a:t>. 2010. Remote sensing of underwater vegetation using single-beam acoustics. Journal of Marine Sci</a:t>
            </a:r>
            <a:endParaRPr lang="en-US" sz="2400" b="0" i="0" u="none" strike="noStrike" dirty="0">
              <a:solidFill>
                <a:srgbClr val="000000"/>
              </a:solidFill>
              <a:effectLst/>
              <a:latin typeface="Arial" panose="020B0604020202020204" pitchFamily="34" charset="0"/>
            </a:endParaRPr>
          </a:p>
          <a:p>
            <a:pPr marL="182880" indent="-182880" rtl="0">
              <a:spcBef>
                <a:spcPts val="0"/>
              </a:spcBef>
              <a:spcAft>
                <a:spcPts val="0"/>
              </a:spcAft>
            </a:pPr>
            <a:r>
              <a:rPr lang="lt-LT" sz="2400" b="0" i="0" u="none" strike="noStrike" dirty="0">
                <a:solidFill>
                  <a:srgbClr val="000000"/>
                </a:solidFill>
                <a:effectLst/>
                <a:latin typeface="Arial" panose="020B0604020202020204" pitchFamily="34" charset="0"/>
              </a:rPr>
              <a:t>Torso </a:t>
            </a:r>
            <a:r>
              <a:rPr lang="en-US" sz="2400" b="0" i="0" u="none" strike="noStrike" dirty="0">
                <a:solidFill>
                  <a:srgbClr val="000000"/>
                </a:solidFill>
                <a:effectLst/>
                <a:latin typeface="Arial" panose="020B0604020202020204" pitchFamily="34" charset="0"/>
              </a:rPr>
              <a:t>et al.</a:t>
            </a:r>
            <a:r>
              <a:rPr lang="lt-LT" sz="2400" b="0" i="0" u="none" strike="noStrike" dirty="0">
                <a:solidFill>
                  <a:srgbClr val="000000"/>
                </a:solidFill>
                <a:effectLst/>
                <a:latin typeface="Arial" panose="020B0604020202020204" pitchFamily="34" charset="0"/>
              </a:rPr>
              <a:t> 2020. Variations in aquatic macrophyte phenology across three temperate lakes in the Coeur d’Alene Basin. Aquatic Botan</a:t>
            </a:r>
            <a:r>
              <a:rPr lang="en-US" sz="2400" b="0" i="0" u="none" strike="noStrike" dirty="0">
                <a:solidFill>
                  <a:srgbClr val="000000"/>
                </a:solidFill>
                <a:effectLst/>
                <a:latin typeface="Arial" panose="020B0604020202020204" pitchFamily="34" charset="0"/>
              </a:rPr>
              <a:t>y</a:t>
            </a:r>
            <a:br>
              <a:rPr lang="lt-LT" sz="2400" dirty="0"/>
            </a:br>
            <a:endParaRPr lang="en-US" sz="2400" dirty="0">
              <a:latin typeface="Arial" panose="020B0604020202020204" pitchFamily="34" charset="0"/>
            </a:endParaRPr>
          </a:p>
        </p:txBody>
      </p:sp>
      <p:pic>
        <p:nvPicPr>
          <p:cNvPr id="78" name="Picture 77" descr="A graph showing the number of distances&#10;&#10;Description automatically generated with medium confidence">
            <a:extLst>
              <a:ext uri="{FF2B5EF4-FFF2-40B4-BE49-F238E27FC236}">
                <a16:creationId xmlns:a16="http://schemas.microsoft.com/office/drawing/2014/main" id="{8761D486-082E-AF60-2FF7-831D9B396308}"/>
              </a:ext>
            </a:extLst>
          </p:cNvPr>
          <p:cNvPicPr>
            <a:picLocks noChangeAspect="1"/>
          </p:cNvPicPr>
          <p:nvPr/>
        </p:nvPicPr>
        <p:blipFill>
          <a:blip r:embed="rId16"/>
          <a:stretch>
            <a:fillRect/>
          </a:stretch>
        </p:blipFill>
        <p:spPr>
          <a:xfrm>
            <a:off x="28372676" y="11490120"/>
            <a:ext cx="13058963" cy="6529483"/>
          </a:xfrm>
          <a:prstGeom prst="rect">
            <a:avLst/>
          </a:prstGeom>
        </p:spPr>
      </p:pic>
      <p:pic>
        <p:nvPicPr>
          <p:cNvPr id="82" name="Picture 81" descr="A graph with a line and a blue line&#10;&#10;Description automatically generated with medium confidence">
            <a:extLst>
              <a:ext uri="{FF2B5EF4-FFF2-40B4-BE49-F238E27FC236}">
                <a16:creationId xmlns:a16="http://schemas.microsoft.com/office/drawing/2014/main" id="{3D45AC51-E288-5A62-92D2-FFB1719C652C}"/>
              </a:ext>
            </a:extLst>
          </p:cNvPr>
          <p:cNvPicPr>
            <a:picLocks noChangeAspect="1"/>
          </p:cNvPicPr>
          <p:nvPr/>
        </p:nvPicPr>
        <p:blipFill rotWithShape="1">
          <a:blip r:embed="rId17"/>
          <a:srcRect r="1662"/>
          <a:stretch/>
        </p:blipFill>
        <p:spPr>
          <a:xfrm>
            <a:off x="28211222" y="19434906"/>
            <a:ext cx="7025667" cy="5195964"/>
          </a:xfrm>
          <a:prstGeom prst="rect">
            <a:avLst/>
          </a:prstGeom>
        </p:spPr>
      </p:pic>
      <p:sp>
        <p:nvSpPr>
          <p:cNvPr id="85" name="TextBox 84">
            <a:extLst>
              <a:ext uri="{FF2B5EF4-FFF2-40B4-BE49-F238E27FC236}">
                <a16:creationId xmlns:a16="http://schemas.microsoft.com/office/drawing/2014/main" id="{69E4E2EA-BCA2-EA60-C383-DCD96820C875}"/>
              </a:ext>
            </a:extLst>
          </p:cNvPr>
          <p:cNvSpPr txBox="1"/>
          <p:nvPr/>
        </p:nvSpPr>
        <p:spPr>
          <a:xfrm>
            <a:off x="28281911" y="10172054"/>
            <a:ext cx="9719054" cy="954107"/>
          </a:xfrm>
          <a:prstGeom prst="rect">
            <a:avLst/>
          </a:prstGeom>
          <a:noFill/>
        </p:spPr>
        <p:txBody>
          <a:bodyPr wrap="square" rtlCol="0">
            <a:spAutoFit/>
          </a:bodyPr>
          <a:lstStyle/>
          <a:p>
            <a:r>
              <a:rPr lang="en-US" sz="2800" i="1" dirty="0"/>
              <a:t>Figure 10. Deeper sonar data along a pond transect. Screenshot from the mobile application.</a:t>
            </a:r>
          </a:p>
        </p:txBody>
      </p:sp>
      <p:sp>
        <p:nvSpPr>
          <p:cNvPr id="86" name="TextBox 85">
            <a:extLst>
              <a:ext uri="{FF2B5EF4-FFF2-40B4-BE49-F238E27FC236}">
                <a16:creationId xmlns:a16="http://schemas.microsoft.com/office/drawing/2014/main" id="{A43B58F8-4D75-A9E0-BC60-A110675E80AA}"/>
              </a:ext>
            </a:extLst>
          </p:cNvPr>
          <p:cNvSpPr txBox="1"/>
          <p:nvPr/>
        </p:nvSpPr>
        <p:spPr>
          <a:xfrm>
            <a:off x="28390778" y="18042979"/>
            <a:ext cx="10831948" cy="954107"/>
          </a:xfrm>
          <a:prstGeom prst="rect">
            <a:avLst/>
          </a:prstGeom>
          <a:noFill/>
        </p:spPr>
        <p:txBody>
          <a:bodyPr wrap="square" rtlCol="0">
            <a:spAutoFit/>
          </a:bodyPr>
          <a:lstStyle/>
          <a:p>
            <a:r>
              <a:rPr lang="en-US" sz="2800" i="1" dirty="0"/>
              <a:t>Figure 11. Deeper sonar data along a pond transect. Data are from downloaded sonar scans.</a:t>
            </a:r>
          </a:p>
        </p:txBody>
      </p:sp>
      <p:sp>
        <p:nvSpPr>
          <p:cNvPr id="87" name="TextBox 86">
            <a:extLst>
              <a:ext uri="{FF2B5EF4-FFF2-40B4-BE49-F238E27FC236}">
                <a16:creationId xmlns:a16="http://schemas.microsoft.com/office/drawing/2014/main" id="{F6EEF3A5-E06F-A390-796C-A95F084BFE6E}"/>
              </a:ext>
            </a:extLst>
          </p:cNvPr>
          <p:cNvSpPr txBox="1"/>
          <p:nvPr/>
        </p:nvSpPr>
        <p:spPr>
          <a:xfrm>
            <a:off x="28281911" y="24674412"/>
            <a:ext cx="7109431" cy="1384995"/>
          </a:xfrm>
          <a:prstGeom prst="rect">
            <a:avLst/>
          </a:prstGeom>
          <a:noFill/>
        </p:spPr>
        <p:txBody>
          <a:bodyPr wrap="square" rtlCol="0">
            <a:spAutoFit/>
          </a:bodyPr>
          <a:lstStyle/>
          <a:p>
            <a:r>
              <a:rPr lang="en-US" sz="2800" i="1" dirty="0"/>
              <a:t>Figure 12. Correlation between </a:t>
            </a:r>
            <a:r>
              <a:rPr lang="en-US" sz="2800" i="1" dirty="0" err="1"/>
              <a:t>Deeper’s</a:t>
            </a:r>
            <a:r>
              <a:rPr lang="en-US" sz="2800" i="1" dirty="0"/>
              <a:t> estimate of water depth (proprietary algorithm) and our analysis of scan data.</a:t>
            </a:r>
          </a:p>
        </p:txBody>
      </p:sp>
      <p:sp>
        <p:nvSpPr>
          <p:cNvPr id="45" name="TextBox 44">
            <a:extLst>
              <a:ext uri="{FF2B5EF4-FFF2-40B4-BE49-F238E27FC236}">
                <a16:creationId xmlns:a16="http://schemas.microsoft.com/office/drawing/2014/main" id="{CD7B1539-3052-B06E-70E2-3A73E870631B}"/>
              </a:ext>
            </a:extLst>
          </p:cNvPr>
          <p:cNvSpPr txBox="1"/>
          <p:nvPr/>
        </p:nvSpPr>
        <p:spPr>
          <a:xfrm>
            <a:off x="14418249" y="36649623"/>
            <a:ext cx="6285282" cy="523220"/>
          </a:xfrm>
          <a:prstGeom prst="rect">
            <a:avLst/>
          </a:prstGeom>
          <a:noFill/>
        </p:spPr>
        <p:txBody>
          <a:bodyPr wrap="square" rtlCol="0">
            <a:spAutoFit/>
          </a:bodyPr>
          <a:lstStyle/>
          <a:p>
            <a:r>
              <a:rPr lang="en-US" sz="2800" i="1" dirty="0"/>
              <a:t>Figure 8. Frozen sediment core</a:t>
            </a:r>
          </a:p>
        </p:txBody>
      </p:sp>
      <p:sp>
        <p:nvSpPr>
          <p:cNvPr id="48" name="TextBox 47">
            <a:extLst>
              <a:ext uri="{FF2B5EF4-FFF2-40B4-BE49-F238E27FC236}">
                <a16:creationId xmlns:a16="http://schemas.microsoft.com/office/drawing/2014/main" id="{E462D81B-2C39-E5F1-18DA-359EA042ED5C}"/>
              </a:ext>
            </a:extLst>
          </p:cNvPr>
          <p:cNvSpPr txBox="1"/>
          <p:nvPr/>
        </p:nvSpPr>
        <p:spPr>
          <a:xfrm>
            <a:off x="21053978" y="36634348"/>
            <a:ext cx="6285282" cy="954107"/>
          </a:xfrm>
          <a:prstGeom prst="rect">
            <a:avLst/>
          </a:prstGeom>
          <a:noFill/>
        </p:spPr>
        <p:txBody>
          <a:bodyPr wrap="square" rtlCol="0">
            <a:spAutoFit/>
          </a:bodyPr>
          <a:lstStyle/>
          <a:p>
            <a:r>
              <a:rPr lang="en-US" sz="2800" i="1" dirty="0"/>
              <a:t>Figure 9. Cores sectioned by depth, prepared for drying</a:t>
            </a:r>
          </a:p>
        </p:txBody>
      </p:sp>
      <p:sp>
        <p:nvSpPr>
          <p:cNvPr id="52" name="TextBox 51">
            <a:extLst>
              <a:ext uri="{FF2B5EF4-FFF2-40B4-BE49-F238E27FC236}">
                <a16:creationId xmlns:a16="http://schemas.microsoft.com/office/drawing/2014/main" id="{47E2421C-2F3A-9889-4E3D-934BDD4DEA04}"/>
              </a:ext>
            </a:extLst>
          </p:cNvPr>
          <p:cNvSpPr txBox="1"/>
          <p:nvPr/>
        </p:nvSpPr>
        <p:spPr>
          <a:xfrm>
            <a:off x="35621468" y="24674412"/>
            <a:ext cx="5888121" cy="954107"/>
          </a:xfrm>
          <a:prstGeom prst="rect">
            <a:avLst/>
          </a:prstGeom>
          <a:noFill/>
        </p:spPr>
        <p:txBody>
          <a:bodyPr wrap="square" rtlCol="0">
            <a:spAutoFit/>
          </a:bodyPr>
          <a:lstStyle/>
          <a:p>
            <a:r>
              <a:rPr lang="en-US" sz="2800" i="1" dirty="0"/>
              <a:t>Figure 13. Comparison of sonar and physical depth measurements</a:t>
            </a:r>
          </a:p>
        </p:txBody>
      </p:sp>
      <p:sp>
        <p:nvSpPr>
          <p:cNvPr id="55" name="Google Shape;110;p1">
            <a:extLst>
              <a:ext uri="{FF2B5EF4-FFF2-40B4-BE49-F238E27FC236}">
                <a16:creationId xmlns:a16="http://schemas.microsoft.com/office/drawing/2014/main" id="{1B9450AC-EDDC-12E4-1603-3A16F19EBC7B}"/>
              </a:ext>
            </a:extLst>
          </p:cNvPr>
          <p:cNvSpPr txBox="1"/>
          <p:nvPr/>
        </p:nvSpPr>
        <p:spPr>
          <a:xfrm>
            <a:off x="14076408" y="22478354"/>
            <a:ext cx="13999391" cy="8721407"/>
          </a:xfrm>
          <a:prstGeom prst="rect">
            <a:avLst/>
          </a:prstGeom>
          <a:noFill/>
          <a:ln>
            <a:noFill/>
          </a:ln>
        </p:spPr>
        <p:txBody>
          <a:bodyPr spcFirstLastPara="1" wrap="square" lIns="338550" tIns="338550" rIns="338550" bIns="338550" anchor="t" anchorCtr="0">
            <a:noAutofit/>
          </a:bodyPr>
          <a:lstStyle/>
          <a:p>
            <a:pPr marL="457200" indent="-457200">
              <a:buSzPts val="2800"/>
              <a:buFont typeface="Arial" panose="020B0604020202020204" pitchFamily="34" charset="0"/>
              <a:buChar char="•"/>
            </a:pPr>
            <a:r>
              <a:rPr lang="en-US" sz="3200" dirty="0">
                <a:solidFill>
                  <a:schemeClr val="tx1"/>
                </a:solidFill>
                <a:latin typeface="Arial" panose="020B0604020202020204" pitchFamily="34" charset="0"/>
              </a:rPr>
              <a:t>Continuous high frequency acoustic data was collected with Deeper Pro+ 2 sonar device along entire pond transect.</a:t>
            </a:r>
          </a:p>
          <a:p>
            <a:pPr marL="457200" indent="-457200">
              <a:buSzPts val="2800"/>
              <a:buFont typeface="Arial" panose="020B0604020202020204" pitchFamily="34" charset="0"/>
              <a:buChar char="•"/>
            </a:pPr>
            <a:endParaRPr lang="en-US" sz="2000" dirty="0">
              <a:solidFill>
                <a:schemeClr val="tx1"/>
              </a:solidFill>
              <a:latin typeface="Arial" panose="020B0604020202020204" pitchFamily="34" charset="0"/>
            </a:endParaRPr>
          </a:p>
          <a:p>
            <a:pPr marL="457200" indent="-457200">
              <a:buSzPts val="2800"/>
              <a:buFont typeface="Arial" panose="020B0604020202020204" pitchFamily="34" charset="0"/>
              <a:buChar char="•"/>
            </a:pPr>
            <a:r>
              <a:rPr lang="en-US" sz="3200" dirty="0">
                <a:solidFill>
                  <a:schemeClr val="tx1"/>
                </a:solidFill>
                <a:latin typeface="Arial" panose="020B0604020202020204" pitchFamily="34" charset="0"/>
              </a:rPr>
              <a:t>The HawkEye DepthTrax device provided independent sonar depth measurements at multiple points along the transect.</a:t>
            </a:r>
          </a:p>
          <a:p>
            <a:pPr marL="457200" indent="-457200">
              <a:buSzPts val="2800"/>
              <a:buFont typeface="Arial" panose="020B0604020202020204" pitchFamily="34" charset="0"/>
              <a:buChar char="•"/>
            </a:pPr>
            <a:endParaRPr lang="en-US" sz="2000" dirty="0">
              <a:solidFill>
                <a:schemeClr val="tx1"/>
              </a:solidFill>
              <a:latin typeface="Arial" panose="020B0604020202020204" pitchFamily="34" charset="0"/>
            </a:endParaRPr>
          </a:p>
          <a:p>
            <a:pPr marL="457200" indent="-457200">
              <a:buSzPts val="2800"/>
              <a:buFont typeface="Arial" panose="020B0604020202020204" pitchFamily="34" charset="0"/>
              <a:buChar char="•"/>
            </a:pPr>
            <a:r>
              <a:rPr lang="en-US" sz="3200" dirty="0">
                <a:solidFill>
                  <a:schemeClr val="tx1"/>
                </a:solidFill>
                <a:latin typeface="Arial" panose="020B0604020202020204" pitchFamily="34" charset="0"/>
              </a:rPr>
              <a:t>Pole measurements of water depth and depth to refusal were taken at the same points for comparison.</a:t>
            </a:r>
          </a:p>
          <a:p>
            <a:pPr marL="457200" indent="-457200">
              <a:buSzPts val="2800"/>
              <a:buFont typeface="Arial" panose="020B0604020202020204" pitchFamily="34" charset="0"/>
              <a:buChar char="•"/>
            </a:pPr>
            <a:endParaRPr lang="en-US" sz="2000" dirty="0">
              <a:solidFill>
                <a:schemeClr val="tx1"/>
              </a:solidFill>
              <a:latin typeface="Arial" panose="020B0604020202020204" pitchFamily="34" charset="0"/>
            </a:endParaRPr>
          </a:p>
          <a:p>
            <a:pPr marL="457200" indent="-457200">
              <a:buSzPts val="2800"/>
              <a:buFont typeface="Arial" panose="020B0604020202020204" pitchFamily="34" charset="0"/>
              <a:buChar char="•"/>
            </a:pPr>
            <a:r>
              <a:rPr lang="en-US" sz="3200" dirty="0">
                <a:solidFill>
                  <a:schemeClr val="tx1"/>
                </a:solidFill>
                <a:latin typeface="Arial" panose="020B0604020202020204" pitchFamily="34" charset="0"/>
              </a:rPr>
              <a:t>Sediment cores were collected at five points along the transect to evaluate bulk density and organic content of sediment across the pond.</a:t>
            </a:r>
          </a:p>
          <a:p>
            <a:pPr marL="457200" indent="-457200">
              <a:buSzPts val="2800"/>
              <a:buFont typeface="Arial" panose="020B0604020202020204" pitchFamily="34" charset="0"/>
              <a:buChar char="•"/>
            </a:pPr>
            <a:endParaRPr lang="en-US" sz="2000" dirty="0">
              <a:solidFill>
                <a:schemeClr val="tx1"/>
              </a:solidFill>
              <a:latin typeface="Arial" panose="020B0604020202020204" pitchFamily="34" charset="0"/>
            </a:endParaRPr>
          </a:p>
          <a:p>
            <a:pPr marL="457200" indent="-457200">
              <a:buSzPts val="2800"/>
              <a:buFont typeface="Arial" panose="020B0604020202020204" pitchFamily="34" charset="0"/>
              <a:buChar char="•"/>
            </a:pPr>
            <a:r>
              <a:rPr lang="en-US" sz="3200" dirty="0">
                <a:solidFill>
                  <a:schemeClr val="tx1"/>
                </a:solidFill>
                <a:latin typeface="Arial" panose="020B0604020202020204" pitchFamily="34" charset="0"/>
              </a:rPr>
              <a:t>Cores were frozen, then sectioned by standard depth ranges to distinguish vertical gradients in sediment composition.</a:t>
            </a:r>
          </a:p>
          <a:p>
            <a:pPr marL="457200" indent="-457200">
              <a:buSzPts val="2800"/>
              <a:buFont typeface="Arial" panose="020B0604020202020204" pitchFamily="34" charset="0"/>
              <a:buChar char="•"/>
            </a:pPr>
            <a:endParaRPr lang="en-US" sz="2000" dirty="0">
              <a:solidFill>
                <a:schemeClr val="tx1"/>
              </a:solidFill>
              <a:latin typeface="Arial" panose="020B0604020202020204" pitchFamily="34" charset="0"/>
            </a:endParaRPr>
          </a:p>
          <a:p>
            <a:pPr marL="457200" indent="-457200">
              <a:buSzPts val="2800"/>
              <a:buFont typeface="Arial" panose="020B0604020202020204" pitchFamily="34" charset="0"/>
              <a:buChar char="•"/>
            </a:pPr>
            <a:r>
              <a:rPr lang="en-US" sz="3200" dirty="0">
                <a:solidFill>
                  <a:schemeClr val="tx1"/>
                </a:solidFill>
                <a:latin typeface="Arial" panose="020B0604020202020204" pitchFamily="34" charset="0"/>
              </a:rPr>
              <a:t>Samples were dried at 55 ⁰C to calculate bulk density.</a:t>
            </a:r>
          </a:p>
          <a:p>
            <a:pPr marL="457200" indent="-457200">
              <a:buSzPts val="2800"/>
              <a:buFont typeface="Arial" panose="020B0604020202020204" pitchFamily="34" charset="0"/>
              <a:buChar char="•"/>
            </a:pPr>
            <a:endParaRPr lang="en-US" sz="2000" dirty="0">
              <a:solidFill>
                <a:schemeClr val="tx1"/>
              </a:solidFill>
              <a:latin typeface="Arial" panose="020B0604020202020204" pitchFamily="34" charset="0"/>
            </a:endParaRPr>
          </a:p>
          <a:p>
            <a:pPr marL="457200" indent="-457200">
              <a:buSzPts val="2800"/>
              <a:buFont typeface="Arial" panose="020B0604020202020204" pitchFamily="34" charset="0"/>
              <a:buChar char="•"/>
            </a:pPr>
            <a:r>
              <a:rPr lang="en-US" sz="3200" dirty="0">
                <a:solidFill>
                  <a:schemeClr val="tx1"/>
                </a:solidFill>
                <a:latin typeface="Arial" panose="020B0604020202020204" pitchFamily="34" charset="0"/>
              </a:rPr>
              <a:t>Samples were subsequently heated in a muffle furnace at 550 ⁰C to calculate organic matter loss on ignition.</a:t>
            </a:r>
          </a:p>
        </p:txBody>
      </p:sp>
      <p:pic>
        <p:nvPicPr>
          <p:cNvPr id="27" name="Picture 26">
            <a:extLst>
              <a:ext uri="{FF2B5EF4-FFF2-40B4-BE49-F238E27FC236}">
                <a16:creationId xmlns:a16="http://schemas.microsoft.com/office/drawing/2014/main" id="{B49E965C-5410-ABDB-F14A-BD67C15B4F74}"/>
              </a:ext>
            </a:extLst>
          </p:cNvPr>
          <p:cNvPicPr>
            <a:picLocks noChangeAspect="1"/>
          </p:cNvPicPr>
          <p:nvPr/>
        </p:nvPicPr>
        <p:blipFill rotWithShape="1">
          <a:blip r:embed="rId18"/>
          <a:srcRect l="2688" r="5239"/>
          <a:stretch/>
        </p:blipFill>
        <p:spPr>
          <a:xfrm>
            <a:off x="35377380" y="19434906"/>
            <a:ext cx="6233558" cy="5195964"/>
          </a:xfrm>
          <a:prstGeom prst="rect">
            <a:avLst/>
          </a:prstGeom>
        </p:spPr>
      </p:pic>
    </p:spTree>
  </p:cSld>
  <p:clrMapOvr>
    <a:masterClrMapping/>
  </p:clrMapOvr>
</p:sld>
</file>

<file path=ppt/theme/theme1.xml><?xml version="1.0" encoding="utf-8"?>
<a:theme xmlns:a="http://schemas.openxmlformats.org/drawingml/2006/main" name="Office Theme">
  <a:themeElements>
    <a:clrScheme name="Custom Graph">
      <a:dk1>
        <a:srgbClr val="000000"/>
      </a:dk1>
      <a:lt1>
        <a:srgbClr val="FFFFFF"/>
      </a:lt1>
      <a:dk2>
        <a:srgbClr val="1F497D"/>
      </a:dk2>
      <a:lt2>
        <a:srgbClr val="EEECE1"/>
      </a:lt2>
      <a:accent1>
        <a:srgbClr val="000000"/>
      </a:accent1>
      <a:accent2>
        <a:srgbClr val="C00000"/>
      </a:accent2>
      <a:accent3>
        <a:srgbClr val="4F81BD"/>
      </a:accent3>
      <a:accent4>
        <a:srgbClr val="F79646"/>
      </a:accent4>
      <a:accent5>
        <a:srgbClr val="9BBB59"/>
      </a:accent5>
      <a:accent6>
        <a:srgbClr val="A5A5A5"/>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17908</TotalTime>
  <Words>894</Words>
  <Application>Microsoft Office PowerPoint</Application>
  <PresentationFormat>Custom</PresentationFormat>
  <Paragraphs>79</Paragraphs>
  <Slides>1</Slides>
  <Notes>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vt:i4>
      </vt:variant>
    </vt:vector>
  </HeadingPairs>
  <TitlesOfParts>
    <vt:vector size="4" baseType="lpstr">
      <vt:lpstr>Arial</vt:lpstr>
      <vt:lpstr>Calibri</vt:lpstr>
      <vt:lpstr>Office Theme</vt:lpstr>
      <vt:lpstr>Rapid Three-Dimensional Surveys of Benthic Structure in Texas Ponds Informed by Single Beam Sonar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Spatial ecology in warm eutrophic reservoirs using sensor-equipped boats</dc:title>
  <dc:creator>stephen powers</dc:creator>
  <cp:lastModifiedBy>Luke Day</cp:lastModifiedBy>
  <cp:revision>26</cp:revision>
  <dcterms:modified xsi:type="dcterms:W3CDTF">2024-06-02T19:47:00Z</dcterms:modified>
</cp:coreProperties>
</file>